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3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4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5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6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7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9" r:id="rId4"/>
    <p:sldMasterId id="2147483904" r:id="rId5"/>
    <p:sldMasterId id="2147483919" r:id="rId6"/>
    <p:sldMasterId id="2147483971" r:id="rId7"/>
    <p:sldMasterId id="2147483955" r:id="rId8"/>
  </p:sldMasterIdLst>
  <p:notesMasterIdLst>
    <p:notesMasterId r:id="rId19"/>
  </p:notesMasterIdLst>
  <p:sldIdLst>
    <p:sldId id="256" r:id="rId9"/>
    <p:sldId id="259" r:id="rId10"/>
    <p:sldId id="260" r:id="rId11"/>
    <p:sldId id="262" r:id="rId12"/>
    <p:sldId id="263" r:id="rId13"/>
    <p:sldId id="264" r:id="rId14"/>
    <p:sldId id="338" r:id="rId15"/>
    <p:sldId id="339" r:id="rId16"/>
    <p:sldId id="341" r:id="rId17"/>
    <p:sldId id="340" r:id="rId18"/>
  </p:sldIdLst>
  <p:sldSz cx="12193588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6434C-7D72-4364-B407-BC3D7E64A984}" v="19" dt="2025-10-11T09:15:3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nar Hovlid" userId="b65d0f80-d976-4140-bca0-2046ca66097b" providerId="ADAL" clId="{C566434C-7D72-4364-B407-BC3D7E64A984}"/>
    <pc:docChg chg="undo custSel addSld delSld modSld">
      <pc:chgData name="Einar Hovlid" userId="b65d0f80-d976-4140-bca0-2046ca66097b" providerId="ADAL" clId="{C566434C-7D72-4364-B407-BC3D7E64A984}" dt="2025-10-13T06:56:05.098" v="251" actId="20577"/>
      <pc:docMkLst>
        <pc:docMk/>
      </pc:docMkLst>
      <pc:sldChg chg="addSp modSp mod">
        <pc:chgData name="Einar Hovlid" userId="b65d0f80-d976-4140-bca0-2046ca66097b" providerId="ADAL" clId="{C566434C-7D72-4364-B407-BC3D7E64A984}" dt="2025-10-13T06:56:05.098" v="251" actId="20577"/>
        <pc:sldMkLst>
          <pc:docMk/>
          <pc:sldMk cId="905950678" sldId="256"/>
        </pc:sldMkLst>
        <pc:spChg chg="mod">
          <ac:chgData name="Einar Hovlid" userId="b65d0f80-d976-4140-bca0-2046ca66097b" providerId="ADAL" clId="{C566434C-7D72-4364-B407-BC3D7E64A984}" dt="2025-10-11T09:07:36.100" v="17" actId="1076"/>
          <ac:spMkLst>
            <pc:docMk/>
            <pc:sldMk cId="905950678" sldId="256"/>
            <ac:spMk id="2" creationId="{40C17D9C-20C6-5247-9DBE-3E4716CEAF46}"/>
          </ac:spMkLst>
        </pc:spChg>
        <pc:spChg chg="add mod">
          <ac:chgData name="Einar Hovlid" userId="b65d0f80-d976-4140-bca0-2046ca66097b" providerId="ADAL" clId="{C566434C-7D72-4364-B407-BC3D7E64A984}" dt="2025-10-13T06:56:05.098" v="251" actId="20577"/>
          <ac:spMkLst>
            <pc:docMk/>
            <pc:sldMk cId="905950678" sldId="256"/>
            <ac:spMk id="4" creationId="{2B59FF45-D01D-A542-022D-A813D059CE2F}"/>
          </ac:spMkLst>
        </pc:spChg>
      </pc:sldChg>
      <pc:sldChg chg="modSp add del">
        <pc:chgData name="Einar Hovlid" userId="b65d0f80-d976-4140-bca0-2046ca66097b" providerId="ADAL" clId="{C566434C-7D72-4364-B407-BC3D7E64A984}" dt="2025-10-11T09:07:40.572" v="18" actId="47"/>
        <pc:sldMkLst>
          <pc:docMk/>
          <pc:sldMk cId="2093580058" sldId="257"/>
        </pc:sldMkLst>
      </pc:sldChg>
      <pc:sldChg chg="add del">
        <pc:chgData name="Einar Hovlid" userId="b65d0f80-d976-4140-bca0-2046ca66097b" providerId="ADAL" clId="{C566434C-7D72-4364-B407-BC3D7E64A984}" dt="2025-10-11T09:05:33.351" v="3"/>
        <pc:sldMkLst>
          <pc:docMk/>
          <pc:sldMk cId="2078505615" sldId="259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2168661787" sldId="260"/>
        </pc:sldMkLst>
      </pc:sldChg>
      <pc:sldChg chg="add">
        <pc:chgData name="Einar Hovlid" userId="b65d0f80-d976-4140-bca0-2046ca66097b" providerId="ADAL" clId="{C566434C-7D72-4364-B407-BC3D7E64A984}" dt="2025-10-11T09:05:33.351" v="3"/>
        <pc:sldMkLst>
          <pc:docMk/>
          <pc:sldMk cId="4279994690" sldId="260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4180168224" sldId="261"/>
        </pc:sldMkLst>
      </pc:sldChg>
      <pc:sldChg chg="modSp add mod">
        <pc:chgData name="Einar Hovlid" userId="b65d0f80-d976-4140-bca0-2046ca66097b" providerId="ADAL" clId="{C566434C-7D72-4364-B407-BC3D7E64A984}" dt="2025-10-11T09:08:11.429" v="24" actId="403"/>
        <pc:sldMkLst>
          <pc:docMk/>
          <pc:sldMk cId="74924931" sldId="262"/>
        </pc:sldMkLst>
        <pc:spChg chg="mod">
          <ac:chgData name="Einar Hovlid" userId="b65d0f80-d976-4140-bca0-2046ca66097b" providerId="ADAL" clId="{C566434C-7D72-4364-B407-BC3D7E64A984}" dt="2025-10-11T09:08:11.429" v="24" actId="403"/>
          <ac:spMkLst>
            <pc:docMk/>
            <pc:sldMk cId="74924931" sldId="262"/>
            <ac:spMk id="29" creationId="{1BE8C212-D719-0952-E751-536CF26FD651}"/>
          </ac:spMkLst>
        </pc:spChg>
      </pc:sldChg>
      <pc:sldChg chg="modSp add mod">
        <pc:chgData name="Einar Hovlid" userId="b65d0f80-d976-4140-bca0-2046ca66097b" providerId="ADAL" clId="{C566434C-7D72-4364-B407-BC3D7E64A984}" dt="2025-10-11T09:09:09.984" v="36" actId="403"/>
        <pc:sldMkLst>
          <pc:docMk/>
          <pc:sldMk cId="218134819" sldId="263"/>
        </pc:sldMkLst>
        <pc:spChg chg="mod">
          <ac:chgData name="Einar Hovlid" userId="b65d0f80-d976-4140-bca0-2046ca66097b" providerId="ADAL" clId="{C566434C-7D72-4364-B407-BC3D7E64A984}" dt="2025-10-11T09:09:09.984" v="36" actId="403"/>
          <ac:spMkLst>
            <pc:docMk/>
            <pc:sldMk cId="218134819" sldId="263"/>
            <ac:spMk id="29" creationId="{1BADEEA7-DC96-410F-D30E-3C84678383D4}"/>
          </ac:spMkLst>
        </pc:spChg>
        <pc:spChg chg="mod">
          <ac:chgData name="Einar Hovlid" userId="b65d0f80-d976-4140-bca0-2046ca66097b" providerId="ADAL" clId="{C566434C-7D72-4364-B407-BC3D7E64A984}" dt="2025-10-11T09:08:56.916" v="35" actId="403"/>
          <ac:spMkLst>
            <pc:docMk/>
            <pc:sldMk cId="218134819" sldId="263"/>
            <ac:spMk id="36" creationId="{AEACE822-C45B-F5B7-CCBE-67781E26146A}"/>
          </ac:spMkLst>
        </pc:spChg>
      </pc:sldChg>
      <pc:sldChg chg="modSp add mod">
        <pc:chgData name="Einar Hovlid" userId="b65d0f80-d976-4140-bca0-2046ca66097b" providerId="ADAL" clId="{C566434C-7D72-4364-B407-BC3D7E64A984}" dt="2025-10-11T09:09:30.705" v="54" actId="403"/>
        <pc:sldMkLst>
          <pc:docMk/>
          <pc:sldMk cId="2737287657" sldId="264"/>
        </pc:sldMkLst>
        <pc:spChg chg="mod">
          <ac:chgData name="Einar Hovlid" userId="b65d0f80-d976-4140-bca0-2046ca66097b" providerId="ADAL" clId="{C566434C-7D72-4364-B407-BC3D7E64A984}" dt="2025-10-11T09:09:19.224" v="42" actId="403"/>
          <ac:spMkLst>
            <pc:docMk/>
            <pc:sldMk cId="2737287657" sldId="264"/>
            <ac:spMk id="29" creationId="{ED4815E5-A5CE-4571-6F7D-83CB831CED95}"/>
          </ac:spMkLst>
        </pc:spChg>
        <pc:spChg chg="mod">
          <ac:chgData name="Einar Hovlid" userId="b65d0f80-d976-4140-bca0-2046ca66097b" providerId="ADAL" clId="{C566434C-7D72-4364-B407-BC3D7E64A984}" dt="2025-10-11T09:09:25.749" v="48" actId="403"/>
          <ac:spMkLst>
            <pc:docMk/>
            <pc:sldMk cId="2737287657" sldId="264"/>
            <ac:spMk id="36" creationId="{FD47AD2C-4466-ACAC-2262-78D11DDF92C6}"/>
          </ac:spMkLst>
        </pc:spChg>
        <pc:spChg chg="mod">
          <ac:chgData name="Einar Hovlid" userId="b65d0f80-d976-4140-bca0-2046ca66097b" providerId="ADAL" clId="{C566434C-7D72-4364-B407-BC3D7E64A984}" dt="2025-10-11T09:09:30.705" v="54" actId="403"/>
          <ac:spMkLst>
            <pc:docMk/>
            <pc:sldMk cId="2737287657" sldId="264"/>
            <ac:spMk id="40" creationId="{0385591C-2E24-52E9-9715-9CB8F1043A29}"/>
          </ac:spMkLst>
        </pc:spChg>
      </pc:sldChg>
      <pc:sldChg chg="add del">
        <pc:chgData name="Einar Hovlid" userId="b65d0f80-d976-4140-bca0-2046ca66097b" providerId="ADAL" clId="{C566434C-7D72-4364-B407-BC3D7E64A984}" dt="2025-10-11T09:11:29.032" v="62" actId="47"/>
        <pc:sldMkLst>
          <pc:docMk/>
          <pc:sldMk cId="1446175058" sldId="265"/>
        </pc:sldMkLst>
      </pc:sldChg>
      <pc:sldChg chg="modSp add del mod">
        <pc:chgData name="Einar Hovlid" userId="b65d0f80-d976-4140-bca0-2046ca66097b" providerId="ADAL" clId="{C566434C-7D72-4364-B407-BC3D7E64A984}" dt="2025-10-11T09:14:27.365" v="77" actId="47"/>
        <pc:sldMkLst>
          <pc:docMk/>
          <pc:sldMk cId="816022076" sldId="267"/>
        </pc:sldMkLst>
      </pc:sldChg>
      <pc:sldChg chg="modSp add del mod">
        <pc:chgData name="Einar Hovlid" userId="b65d0f80-d976-4140-bca0-2046ca66097b" providerId="ADAL" clId="{C566434C-7D72-4364-B407-BC3D7E64A984}" dt="2025-10-11T09:13:53.749" v="76" actId="47"/>
        <pc:sldMkLst>
          <pc:docMk/>
          <pc:sldMk cId="2044475286" sldId="337"/>
        </pc:sldMkLst>
      </pc:sldChg>
      <pc:sldChg chg="addSp modSp add mod">
        <pc:chgData name="Einar Hovlid" userId="b65d0f80-d976-4140-bca0-2046ca66097b" providerId="ADAL" clId="{C566434C-7D72-4364-B407-BC3D7E64A984}" dt="2025-10-11T09:10:45.726" v="60" actId="13926"/>
        <pc:sldMkLst>
          <pc:docMk/>
          <pc:sldMk cId="1009675788" sldId="338"/>
        </pc:sldMkLst>
        <pc:spChg chg="mod">
          <ac:chgData name="Einar Hovlid" userId="b65d0f80-d976-4140-bca0-2046ca66097b" providerId="ADAL" clId="{C566434C-7D72-4364-B407-BC3D7E64A984}" dt="2025-10-11T09:10:45.726" v="60" actId="13926"/>
          <ac:spMkLst>
            <pc:docMk/>
            <pc:sldMk cId="1009675788" sldId="338"/>
            <ac:spMk id="31" creationId="{B9537DF0-7131-86CE-E1B8-10E0ADAC707C}"/>
          </ac:spMkLst>
        </pc:spChg>
        <pc:spChg chg="add mod">
          <ac:chgData name="Einar Hovlid" userId="b65d0f80-d976-4140-bca0-2046ca66097b" providerId="ADAL" clId="{C566434C-7D72-4364-B407-BC3D7E64A984}" dt="2025-10-11T09:10:19.918" v="57" actId="14100"/>
          <ac:spMkLst>
            <pc:docMk/>
            <pc:sldMk cId="1009675788" sldId="338"/>
            <ac:spMk id="41" creationId="{E34ADED3-1E7A-C0CB-CA24-D34AF96860D1}"/>
          </ac:spMkLst>
        </pc:spChg>
      </pc:sldChg>
      <pc:sldChg chg="addSp modSp add mod">
        <pc:chgData name="Einar Hovlid" userId="b65d0f80-d976-4140-bca0-2046ca66097b" providerId="ADAL" clId="{C566434C-7D72-4364-B407-BC3D7E64A984}" dt="2025-10-11T09:11:44.367" v="64" actId="1076"/>
        <pc:sldMkLst>
          <pc:docMk/>
          <pc:sldMk cId="3670182248" sldId="339"/>
        </pc:sldMkLst>
        <pc:spChg chg="add mod">
          <ac:chgData name="Einar Hovlid" userId="b65d0f80-d976-4140-bca0-2046ca66097b" providerId="ADAL" clId="{C566434C-7D72-4364-B407-BC3D7E64A984}" dt="2025-10-11T09:11:44.367" v="64" actId="1076"/>
          <ac:spMkLst>
            <pc:docMk/>
            <pc:sldMk cId="3670182248" sldId="339"/>
            <ac:spMk id="41" creationId="{E9FDC7CF-8F77-251B-1ACF-3E5B32ED3C0D}"/>
          </ac:spMkLst>
        </pc:spChg>
      </pc:sldChg>
      <pc:sldChg chg="modSp new mod">
        <pc:chgData name="Einar Hovlid" userId="b65d0f80-d976-4140-bca0-2046ca66097b" providerId="ADAL" clId="{C566434C-7D72-4364-B407-BC3D7E64A984}" dt="2025-10-11T09:13:46.443" v="75" actId="14100"/>
        <pc:sldMkLst>
          <pc:docMk/>
          <pc:sldMk cId="144350025" sldId="340"/>
        </pc:sldMkLst>
        <pc:picChg chg="mod">
          <ac:chgData name="Einar Hovlid" userId="b65d0f80-d976-4140-bca0-2046ca66097b" providerId="ADAL" clId="{C566434C-7D72-4364-B407-BC3D7E64A984}" dt="2025-10-11T09:13:46.443" v="75" actId="14100"/>
          <ac:picMkLst>
            <pc:docMk/>
            <pc:sldMk cId="144350025" sldId="340"/>
            <ac:picMk id="2" creationId="{F8F4288F-09FB-04E8-0BF1-B1CB405BB874}"/>
          </ac:picMkLst>
        </pc:picChg>
      </pc:sldChg>
      <pc:sldChg chg="modSp add del mod">
        <pc:chgData name="Einar Hovlid" userId="b65d0f80-d976-4140-bca0-2046ca66097b" providerId="ADAL" clId="{C566434C-7D72-4364-B407-BC3D7E64A984}" dt="2025-10-11T09:12:41.137" v="68"/>
        <pc:sldMkLst>
          <pc:docMk/>
          <pc:sldMk cId="3871391069" sldId="340"/>
        </pc:sldMkLst>
      </pc:sldChg>
      <pc:sldChg chg="modSp add mod">
        <pc:chgData name="Einar Hovlid" userId="b65d0f80-d976-4140-bca0-2046ca66097b" providerId="ADAL" clId="{C566434C-7D72-4364-B407-BC3D7E64A984}" dt="2025-10-13T06:55:10.189" v="245" actId="20577"/>
        <pc:sldMkLst>
          <pc:docMk/>
          <pc:sldMk cId="3052724250" sldId="341"/>
        </pc:sldMkLst>
        <pc:spChg chg="mod">
          <ac:chgData name="Einar Hovlid" userId="b65d0f80-d976-4140-bca0-2046ca66097b" providerId="ADAL" clId="{C566434C-7D72-4364-B407-BC3D7E64A984}" dt="2025-10-11T09:17:48.715" v="212" actId="207"/>
          <ac:spMkLst>
            <pc:docMk/>
            <pc:sldMk cId="3052724250" sldId="341"/>
            <ac:spMk id="31" creationId="{977D9C89-1D3B-DFA3-3B34-45667E9232C4}"/>
          </ac:spMkLst>
        </pc:spChg>
        <pc:spChg chg="mod">
          <ac:chgData name="Einar Hovlid" userId="b65d0f80-d976-4140-bca0-2046ca66097b" providerId="ADAL" clId="{C566434C-7D72-4364-B407-BC3D7E64A984}" dt="2025-10-13T06:55:10.189" v="245" actId="20577"/>
          <ac:spMkLst>
            <pc:docMk/>
            <pc:sldMk cId="3052724250" sldId="341"/>
            <ac:spMk id="41" creationId="{6674C7C3-4A91-ACEA-9320-AC4D74880A6D}"/>
          </ac:spMkLst>
        </pc:spChg>
      </pc:sldChg>
      <pc:sldChg chg="del">
        <pc:chgData name="Einar Hovlid" userId="b65d0f80-d976-4140-bca0-2046ca66097b" providerId="ADAL" clId="{C566434C-7D72-4364-B407-BC3D7E64A984}" dt="2025-10-11T09:05:20.808" v="2" actId="47"/>
        <pc:sldMkLst>
          <pc:docMk/>
          <pc:sldMk cId="2854403359" sldId="455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2282600473" sldId="462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508720186" sldId="466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2001319881" sldId="468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2079372457" sldId="472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1154506666" sldId="473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1525088041" sldId="475"/>
        </pc:sldMkLst>
      </pc:sldChg>
      <pc:sldChg chg="del">
        <pc:chgData name="Einar Hovlid" userId="b65d0f80-d976-4140-bca0-2046ca66097b" providerId="ADAL" clId="{C566434C-7D72-4364-B407-BC3D7E64A984}" dt="2025-10-11T09:05:20.168" v="1" actId="47"/>
        <pc:sldMkLst>
          <pc:docMk/>
          <pc:sldMk cId="2890838350" sldId="476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2552983385" sldId="477"/>
        </pc:sldMkLst>
      </pc:sldChg>
      <pc:sldChg chg="del">
        <pc:chgData name="Einar Hovlid" userId="b65d0f80-d976-4140-bca0-2046ca66097b" providerId="ADAL" clId="{C566434C-7D72-4364-B407-BC3D7E64A984}" dt="2025-10-11T09:05:15.831" v="0" actId="47"/>
        <pc:sldMkLst>
          <pc:docMk/>
          <pc:sldMk cId="4279994690" sldId="478"/>
        </pc:sldMkLst>
      </pc:sldChg>
      <pc:sldMasterChg chg="delSldLayout">
        <pc:chgData name="Einar Hovlid" userId="b65d0f80-d976-4140-bca0-2046ca66097b" providerId="ADAL" clId="{C566434C-7D72-4364-B407-BC3D7E64A984}" dt="2025-10-11T09:07:40.572" v="18" actId="47"/>
        <pc:sldMasterMkLst>
          <pc:docMk/>
          <pc:sldMasterMk cId="1206484352" sldId="2147483904"/>
        </pc:sldMasterMkLst>
        <pc:sldLayoutChg chg="del">
          <pc:chgData name="Einar Hovlid" userId="b65d0f80-d976-4140-bca0-2046ca66097b" providerId="ADAL" clId="{C566434C-7D72-4364-B407-BC3D7E64A984}" dt="2025-10-11T09:05:15.831" v="0" actId="47"/>
          <pc:sldLayoutMkLst>
            <pc:docMk/>
            <pc:sldMasterMk cId="1206484352" sldId="2147483904"/>
            <pc:sldLayoutMk cId="1001375591" sldId="2147483992"/>
          </pc:sldLayoutMkLst>
        </pc:sldLayoutChg>
        <pc:sldLayoutChg chg="del">
          <pc:chgData name="Einar Hovlid" userId="b65d0f80-d976-4140-bca0-2046ca66097b" providerId="ADAL" clId="{C566434C-7D72-4364-B407-BC3D7E64A984}" dt="2025-10-11T09:07:40.572" v="18" actId="47"/>
          <pc:sldLayoutMkLst>
            <pc:docMk/>
            <pc:sldMasterMk cId="1206484352" sldId="2147483904"/>
            <pc:sldLayoutMk cId="1710052668" sldId="2147483992"/>
          </pc:sldLayoutMkLst>
        </pc:sldLayoutChg>
        <pc:sldLayoutChg chg="del">
          <pc:chgData name="Einar Hovlid" userId="b65d0f80-d976-4140-bca0-2046ca66097b" providerId="ADAL" clId="{C566434C-7D72-4364-B407-BC3D7E64A984}" dt="2025-10-11T09:05:20.808" v="2" actId="47"/>
          <pc:sldLayoutMkLst>
            <pc:docMk/>
            <pc:sldMasterMk cId="1206484352" sldId="2147483904"/>
            <pc:sldLayoutMk cId="3933628048" sldId="2147483993"/>
          </pc:sldLayoutMkLst>
        </pc:sldLayoutChg>
        <pc:sldLayoutChg chg="del">
          <pc:chgData name="Einar Hovlid" userId="b65d0f80-d976-4140-bca0-2046ca66097b" providerId="ADAL" clId="{C566434C-7D72-4364-B407-BC3D7E64A984}" dt="2025-10-11T09:05:15.831" v="0" actId="47"/>
          <pc:sldLayoutMkLst>
            <pc:docMk/>
            <pc:sldMasterMk cId="1206484352" sldId="2147483904"/>
            <pc:sldLayoutMk cId="1949566728" sldId="214748399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1629 24575,'-1'-17'0,"-2"0"0,0-1 0,-1 2 0,-8-23 0,-9-33 0,0-14 0,11 56 0,-4-38 0,6-26 0,9-98 0,1 72 0,-3 64 0,2-65 0,1 111 0,1 0 0,-1-1 0,2 1 0,0 0 0,0 1 0,9-14 0,10-25 0,-4 6 0,2 0 0,2 1 0,33-41 0,-46 67 0,5-4 0,1 0 0,0 1 0,37-29 0,12-14 0,-35 29-111,-6 5-307,2 0 0,57-45 0,-70 64-6408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24575,'1'2'0,"0"-1"0,0 0 0,-1 1 0,1-1 0,0 0 0,1 1 0,-1-1 0,0 0 0,0 0 0,1 0 0,1 1 0,2 3 0,-2-2 0,92 81 0,107 69 0,-138-105 0,29 21 0,59 44 0,-109-78 0,30 21 0,148 87 0,-1-21 0,-96-61 0,-13-7 0,17 7 0,-58-30 0,26 10 0,-31-14 0,-54-23 0,0-1 0,0 1 0,0-1 0,0-1 0,0 0 0,1 0 0,-1-1 0,18 0 0,1-1 0,61-7 0,-51 1 0,-1-2 0,-1-1 0,0-1 0,58-24 0,48-31 0,-7-9 0,35-17 0,-152 82 0,0-2 0,-1 0 0,29-22 0,76-70 0,-95 78 0,-1 0 0,-1-1 0,32-42 0,-51 58 0,0-1 0,-1 0 0,0-1 0,-2 1 0,1-1 0,-2 0 0,0 0 0,-1-1 0,0 1 0,1-23 0,-4 5 0,-1 20 0,1 0 0,0 0 0,1-1 0,4-16 0,-1 11-53,-1 1 0,-1-1 0,-1 0 0,-2-25-1,1 17-1045,0 13-5727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3021 24575,'-5'0'0,"-1"-1"0,0 1 0,1-1 0,-1-1 0,1 1 0,-10-4 0,2 1 0,-153-55 0,120 38 0,-48-29 0,76 39 0,2-1 0,0 0 0,-27-28 0,-5-4 0,43 40 0,-1 0 0,1-1 0,0 0 0,0 0 0,0 0 0,1-1 0,0 1 0,1-1 0,-6-11 0,-2-14 0,3-1 0,-6-44 0,6-65 0,9 97 0,2 0 0,12-51 0,-10 71 0,0-3 0,11-28 0,33-60 0,-13 33 0,24-42 0,-44 94 0,6-18 0,-12 26 0,23-39 0,3 10 0,60-66 0,-74 94 0,1 1 0,2 1 0,0 0 0,55-32 0,69-33 0,-101 57 0,46-24 0,-32 17 0,-1-1 0,-2-3 0,96-85 0,-92 73 0,-55 46 0,6-6 0,17-20 0,-4 4 0,-5 8 0,100-99 0,-43 41 0,-72 73 0,-1-1 0,0 0 0,0-1 0,-1 1 0,0-1 0,-1 0 0,7-13 0,-7 9 0,-1 0 0,0 0 0,-1 0 0,0-19 0,-5-46 0,2 67 0,-1 0 0,0 0 0,-1 0 0,0 1 0,-1-1 0,0 1 0,0-1 0,-1 1 0,-1 0 0,-7-8 0,-2-1 0,-2 0 0,0 1 0,-23-16 0,-15-5 0,17 12 0,25 17 0,0-1 0,-1 2 0,-1 0 0,0 0 0,-28-8 0,19 8 0,-1 1 0,1 1 0,-29-2 0,-80-13 0,-40-3 0,-45 20 0,137 4 0,48-1 0,0 2 0,0 0 0,0 2 0,1 1 0,-38 11 0,-64 12 0,94-21 0,-39 12 0,22-5 0,-167 34 0,177-37 0,0 0 0,1 3 0,0 1 0,-75 36 0,-158 71 0,248-110 0,1 1 0,-33 18 0,-11 6 0,-6 3 0,70-33 0,0-1 0,0 1 0,1 1 0,0-1 0,-10 12 0,6-5 0,5-6 0,1 0 0,1 0 0,-9 13 0,6-4 0,-3 4 0,0 1 0,-13 43 0,-11 91 0,34-140-682,0 20-1,3-26-6143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3735 24575,'2'-69'0,"22"-124"0,-19 173 0,2 0 0,1 0 0,16-29 0,-18 38 0,60-97 0,10 4 0,7-8 0,-78 105 0,1 0 0,9-8 0,2-2 0,78-89 0,42-49 0,-112 128 0,1 0 0,2 1 0,51-36 0,103-56 0,-83 57 0,-79 49 0,0 0 0,40-16 0,-14 6 0,-7 3 0,379-156 0,-209 80 0,-158 70 0,374-217 0,-400 226 0,104-60 0,-65 44 0,52-29 0,-90 46 0,0-1 0,28-25 0,55-43 0,-77 57 0,133-118 0,-156 134 0,0 1 0,6-13 0,2-1 0,35-56 0,0 0 0,-45 70 0,55-65 0,-3 16 0,3 3 0,85-60 0,-77 71 0,-10 8 0,259-189 0,-300 213 0,0 0 0,29-14 0,46-18 0,-48 25 0,200-78 0,-240 96 0,8-3 0,215-70 0,-185 66 0,47-6 0,-21 4 0,136-31 0,-161 33 0,2 1 0,-1 2 0,49 0 0,142 4 0,-126 3 0,277-1 0,-307 6 0,-13-1 0,-24-4 0,72 9 0,125 24 0,-172-22 0,-17-2 0,45 4 0,-62-7 0,0 1 0,-1 1 0,43 18 0,6 1 0,-52-19 0,-12-2 0,0-2 0,32 7 0,-36-10 0,-1 1 0,16 6 0,-11-3 0,3-1 0,-13-3 0,-1 0 0,1 1 0,8 3 0,26 11 93,-25-11-822,16 8 0,-25-9-6097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24575,'13'0'0,"-1"1"0,0-1 0,0 2 0,14 2 0,42 11 0,-2 3 0,125 48 0,-114-35 0,15 5 0,-73-27 0,0 1 0,29 18 0,-27-14 0,39 18 0,-34-20 0,24 18 0,3 4 0,41 28 0,-72-47 0,1-2 0,49 23 0,9 5 0,39 20 0,-111-57 0,-1 1 0,0-1 0,0 1 0,-1 0 0,1 1 0,6 6 0,-6-5 0,1 0 0,11 6 0,-11-6 0,18 13 0,51 63 0,-46-48 0,80 95 0,-40-36 0,-61-78 0,13 25 0,-5-8 0,3 5 0,-9-16 0,1 0 0,23 28 0,73 92 0,-96-123 0,3 8 0,-1 1 0,17 42 0,-16-32 0,187 366 0,-138-278 0,118 240 0,-123-243 0,-36-71 0,0 0 0,40 61 0,116 148 0,-168-241 0,12 26 0,-13-22 0,1-3 0,1 0 0,1-1 0,21 21 0,-14-16 0,20 31 0,4 6 0,-28-39 0,-11-13 0,1-1 0,0-1 0,1 1 0,18 13 0,-1-6 0,0-2 0,53 22 0,-18-9 0,-46-21 0,0-1 0,1 0 0,0-1 0,31 5 0,-43-9 0,106 14 0,-30-5 0,-43-5 0,47 1 0,38-6 0,-44 0 0,352 1 0,-343-5 0,-7-1 0,-65 6 0,-1-1 0,0 0 0,0-1 0,16-3 0,57-11 0,22-5 0,-93 17 0,-8 2 0,0 0 0,0 0 0,13-6 0,1-1 0,33-11 0,-38 15 0,0-1 0,0 0 0,-1-1 0,20-11 0,-12 3-1365,-13 10-5461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4255 24575,'12'1'0,"-1"0"0,1 1 0,-1 0 0,18 5 0,-2-1 0,60 10 0,1-3 0,119 4 0,179-12 0,-358-5 0,50-2 0,0-3 0,120-20 0,93-20 0,-21-18 0,-254 58 0,18-4 0,101-29 0,-3-9 0,-66 18 0,115-66 0,-146 72 0,-2-1 0,-1-1 0,47-47 0,-30 21 0,27-27 0,-52 55 0,36-26 0,-49 41 0,-3 3 0,0-1 0,-1 0 0,13-12 0,44-64 0,-6 5 0,-30 41 0,32-55 0,-44 59 0,-2 0 0,9-38 0,12-67 0,-29 110 0,2-14 0,-2 0 0,-1-71 0,-5-19 0,-1-46 0,-3 141 0,-1 0 0,-2 0 0,-16-45 0,-50-101 0,55 137 0,-10-20 0,20 48 0,-24-41 0,24 44 0,-12-28 0,14 28 0,0 0 0,-11-16 0,-39-60 0,44 72 0,-48-63 0,17 19 0,22 29 0,-36-66 0,52 90 0,-1 1 0,0 0 0,-1 0 0,-8-8 0,7 8 0,1 0 0,-1-1 0,-5-10 0,-1-6 0,7 12 0,0 0 0,-1 0 0,-1 1 0,-18-19 0,24 27 0,0 0 0,0 1 0,1-1 0,-1 0 0,-2-7 0,-7-10 0,-16-13 0,-1 2 0,-45-39 0,46 45 0,15 15 0,-1 1 0,0 0 0,-1 1 0,-22-11 0,-4-3 0,-111-52 0,41 22 0,75 36 0,-2 1 0,-52-15 0,-5-2 0,29 10 0,-2 2 0,0 2 0,-79-11 0,-9-1 0,-37-7 0,8-5 0,140 31 0,12 2 0,-66-11 0,42 13 0,-74-8 0,31 6 0,-32-2 0,128 12 0,-322-14 0,158 10 0,134 2 0,14 1 0,1-1 0,-1 0 0,-32-8 0,-141-52 0,173 55 0,0 0 0,1-1 0,1-1 0,-31-18 0,38 17 0,-1 0 0,2-1 0,0 0 0,-10-13 0,3 3 0,5 5-170,1 1-1,1-2 0,0 1 1,2-1-1,0 0 0,1 0 1,-6-27-1,9 26-6655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58 932 24575,'-1'-10'0,"0"0"0,-1 0 0,-1 1 0,-4-13 0,-5-20 0,-1-7 0,7 32 0,-2-22 0,3-15 0,5-56 0,2 42 0,-3 36 0,2-37 0,0 63 0,0 0 0,1 0 0,0 0 0,1 1 0,-1-1 0,6-7 0,6-14 0,-3 3 0,1 0 0,2 0 0,19-23 0,-27 39 0,3-3 0,1 0 0,0 1 0,21-17 0,8-8 0,-22 17-111,-2 2-307,0 1 0,35-26 0,-43 36-6408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3295 24575,'6'-6'0,"0"0"0,1 0 0,0 1 0,12-7 0,-2 1 0,193-125 0,20-13 0,-171 106 0,90-83 0,76-116 0,-206 219 0,17-23 0,58-81 0,-41 59 0,-41 52 0,-1-1 0,10-23 0,10-36 0,-21 50 0,22-58 0,24-111 0,-53 179 0,26-166 0,-23 128 0,18-66 0,-6 41 0,-13 41 0,-2 0 0,-4-47 0,0 34 0,1-382 0,4 344 0,22-105 0,-10 117 0,-6 37 0,-3 0 0,2-56 0,-10 80 0,1-1 0,0 1 0,1-1 0,5-20 0,12-48-1365,-16 70-5461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0 796 24575,'7'-3'0,"1"1"0,-1 0 0,12-2 0,0-1 0,114-21 0,-42 10 0,240-66-692,-4-14-117,-218 63 947,-59 19 306,1 3 0,94-12 0,-93 14-429,89-24 1,-51 10-16,290-79 0,-296 79 0,22-7 0,304-80 0,-295 83 0,103-20 0,86 7 0,-204 30 0,34-3 0,-33 8 0,8-1 0,143 5 0,-129 2 0,-85 0 0,-1 1 0,42 8 0,73 18 0,-115-20 0,173 32 0,-195-37 0,24 7 0,0 0 0,-22-5 0,20 7 0,-20-6 0,18 4 0,49 9 0,165 32 0,-201-45 0,28 3 0,-29-2 0,48 1 0,-36-4 0,119 0 0,-37-3 0,-48 9 0,-26-4 0,27 1 0,-75-7 0,27 5 0,6 1 0,5 0 0,-14-1 0,-33-4 0,80 10 0,-77-9 0,-1 1 0,1 0 0,-1 0 0,0 1 0,12 6 0,9 4 0,-21-9 0,0 0 0,-1 0 0,17 11 0,-16-7 0,17 16 0,-21-17 0,19 13-1365,-19-15-5461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0 861 24575,'55'-47'0,"20"-15"0,-55 47 0,82-66 0,-24 11 0,-70 62 0,0 1 0,-1-1 0,0 1 0,6-9 0,62-106 0,-65 104 0,58-120 0,-46 70 0,-7 19 0,-11 34-54,-1 0 1,0 0-1,-2-1 0,0 1 0,-2-18 0,0 10-988,1 10-5784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4813 536 24575,'-11'1'0,"1"0"0,-1 0 0,1 1 0,-18 5 0,17-4 0,-123 22 0,54-13 0,-156 26 0,91-15 0,-15-7 0,30-5 0,-91 11 0,167-19 0,-123 4 0,-107-6 0,230-4 0,-77-10 0,50 3 0,23 4 0,-244-20 0,228 21 0,0-2 0,-118-24 0,-45-9 0,-15 3 0,98 2 0,50 9 0,-221-57 0,74-10 0,174 58 0,-53-19 0,-1 4 0,102 34 0,20 11 0,0 0 0,-11-4 0,-97-29 0,14 5 0,94 30 0,-1 0 0,0 1 0,-14-2 0,14 2 0,0 0 0,1 0 0,-13-4 0,3 0-68,-21-4 0,22 5-1161,3 1-5597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5760 24575,'10'-11'0,"1"1"0,0 0 0,0 1 0,21-12 0,-3 1 0,324-217 0,33-24 0,-287 187 0,152-147 0,125-202 0,-344 383 0,29-41 0,98-140 0,-70 102 0,-69 90 0,-2-1 0,17-39 0,18-64 0,-36 87 0,36-101 0,41-193 0,-89 313 0,44-293 0,-39 227 0,31-117 0,-12 71 0,-20 73 0,-5 0 0,-5-82 0,-1 58 0,1-668 0,9 604 0,36-186 0,-17 205 0,-11 65 0,-4 0 0,2-98 0,-14 140 0,-1 0 0,1-1 0,2 0 0,8-37 0,20-82-1365,-27 122-5461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4021 0 24575,'0'12'0,"2"9"0,1 1 0,1-1 0,9 28 0,2 5 0,0-3 0,1 4 0,-4 19 0,6 28 0,-16-96 0,7 23 0,-2-1 0,-2 1 0,2 38 0,-9 158 0,1-203 0,-2 0 0,-11 40 0,5-26 0,0-3 0,-1 0 0,-3 0 0,-20 38 0,1-8 0,-26 46 0,51-99 0,1-1 0,-1 1 0,-1-1 0,-9 8 0,-39 31 0,44-37 0,-31 25 0,-45 36 0,45-41 0,2 0 0,-75 42 0,-202 103 0,259-146 0,-70 29 0,116-55 0,0 0 0,0-1 0,0 0 0,-1 0 0,1-1 0,-18 1 0,-84-3 0,67-1 0,-35 1 0,25 1 0,-109-10 0,68-8 0,45 2 0,-100-37 0,149 50 0,-136-59 0,53 27 0,59 24 0,-41-19 0,-87-38 0,51 24 0,49 16 0,-43-17 0,22 10 0,24 10 0,-40-20 0,-16-8 0,58 33 0,3 2 0,-64-33 0,44 20 0,-2-1 0,-11-10 0,-31-16 0,72 32 0,26 14 0,-1 1 0,-21-10 0,-75-32 0,44 15 0,23 12 0,39 22 0,0 0 0,0 1 0,-12-3 0,-3-2 0,15 4 0,0 0 0,1-1 0,0 1 0,-1-1 0,2 0 0,-1 0 0,1 0 0,-6-7 0,-6-5 0,16 16-12,-2-2-181,0 0 0,-1 0-1,1 0 1,-1 0 0,0 0-1,-5-2 1,0 1-6633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1617 24575,'6'0'0,"-1"-1"0,1 1 0,6-3 0,6 0 0,-1 1 0,-1-1 0,-1-1 0,1 0 0,-1-1 0,30-12 0,68-40 0,-109 54 0,74-40 0,-3-3 0,103-82 0,-156 110 0,20-16 0,61-64 0,-29 22 0,-15 18 0,-38 36 0,3-4 0,0 0 0,19-30 0,-30 36 0,91-155 0,-80 121 0,19-38 0,-31 71 0,0 1 0,21-26 0,11-2 0,2 1 0,71-56 0,17 9 0,-87 63 0,73-62 0,-112 86-341,0 1 0,1-1-1,10-5 1,-5 4-6485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2082 0 24575,'0'34'0,"2"113"0,13-1 0,11-2 0,48 309 0,-46-281 0,9 109 0,-26-12 0,-8 84 0,-3-228 0,0-84 0,-2 0 0,-16 76 0,-59 125 0,52-168 0,-28 64 0,-60 99 0,91-199 0,-38 47 0,-35 30 0,83-103 0,0-1 0,-22 16 0,1-1 0,-94 76 0,78-67 0,-34 23 0,77-55 0,0 1 0,-1-1 0,1 0 0,-1 0 0,0-1 0,0 0 0,-1 0 0,1 0 0,0 0 0,-9 0 0,-9 0 0,-43-2 0,48 0 0,-66 0 0,-135-4 0,214 4 0,0-1 0,0 0 0,-1 0 0,1 0 0,0-1 0,0 0 0,-8-3 0,6 1 0,-1-1 0,1 0 0,0 0 0,-9-7 0,-32-22 0,19 14 0,-39-33 0,66 49 0,0 0 0,1 0 0,-1-1 0,1 1 0,-4-9 0,-3-5 0,-7-7 0,2 2 0,-25-29 0,19 23 0,3 4 0,6 9 0,8 10 0,-2-1 0,-6-7 0,2 4 0,1 1 0,1-1 0,0-1 0,-11-18 0,13 20 0,-1 0 0,0 0 0,-1 1 0,0 0 0,-1 0 0,-16-11 0,-4-5 0,7 6 0,0 1 0,-27-15 0,-52-26 0,25 17 0,69 37 9,0 1-1,-1 0 1,1 1-1,-15-3 0,-1-2-1415,12 4-5419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7106 276 24575,'-157'-6'0,"140"5"0,-26-4 0,-52-10 0,52 8 0,-52-5 0,80 12 0,1 0 0,-1 0 0,-18 3 0,-42 11 0,47-9 0,14-3 0,0 1 0,1 1 0,0-1 0,0 2 0,0 0 0,1 0 0,-15 8 0,-82 52 0,-81 42 0,112-65 0,-81 55 0,74-42 0,-3-3 0,-105 47 0,154-82 0,0-2 0,-77 21 0,86-29 0,1-1 0,-1-2 0,0 0 0,0-2 0,-31 0 0,-11 0 0,-88 11 0,130-10 0,-71 8 0,-36 6-517,-36 3-1551,8 0 2350,-887 98-5898,-6-56 2348,667-67 1518,274-2 1709,-150-26 0,164 14 982,-150-44 0,197 45-16,2-2-1,0-2 1,2-1-1,-57-34 1,83 40 606,-2 1 860,-37-19 0,61 33-2360,-1-1 0,1 1 1,-1-1-1,1 0 0,0 0 1,-4-5-1,-19-22-49,11 10 18,-27-35 0,35 45 0,-1 0 0,-11-10 0,11 12 0,0-1 0,-14-19 0,-20-27 0,13 18 0,-16-34 0,37 56 0,-23-25 0,21 27 0,1 0 0,-13-22 0,-2-25 0,-5-7 0,22 49 0,0 0 0,-4-19 0,-5-10 0,10 27-455,0-1 0,-3-20 0,8 30-6371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0,0 0 0,0 0 0,0-1 0,0 1 0,0 0 0,0-1 0,1 1 0,-1 0 0,1-1 0,-1 1 0,1-1 0,2 2 0,1 2 0,145 120-294,7 7-25,-86-66 625,92 66 1,-138-114-307,-1-1 0,36 20 0,-45-29 0,1 0 0,0-1 0,1-1 0,18 6 0,108 37 0,-43-13 0,74 12 0,-133-39 0,0-2 0,57 4 0,19 0 0,24 2 0,149-14 0,-160-12 0,-50 3 0,125-13 0,-68 1 0,-46 1 0,8-2 0,153-14 0,-210 33 0,37-3 0,-28 6 0,0 3 0,-1 1 0,66 11 0,-87-8 0,53 17 0,-8-2 0,-54-16 0,-1 1 0,29 13 0,33 19 0,-34-14 0,-32-16 0,-2 0 0,1 1 0,18 16 0,-23-18 0,4 5 0,0 1 0,17 20 0,-14-13 0,-4-4 0,0 0 0,-2 1 0,16 35 0,-3-5 0,-17-33 30,0 0 0,0 0 0,3 20 0,3 44-1515,-11-67-5341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0 841 24575,'105'-77'0,"-91"68"0,123-80 0,-70 46 0,348-192-881,-294 166 860,-62 34 189,-19 14 74,2 2 0,52-18 0,-5 2-234,1 0-8,124-33 0,-155 53 0,78-12 0,-80 23 0,-38 3 0,23-3 0,-7 0 0,0 1 0,58 2 0,9 0 0,259-8 0,-253 16 0,-49-3 0,-35-1 0,36 7 0,-20-2 0,40 6 0,59 9 0,-100-18 0,21 1 0,-38-4 0,35 7 0,-40-6 0,73 16 0,111 5 0,-104-13 0,-79-8 0,19 5 0,17 3 0,48 5 0,19 2 0,-88-14 0,55 16 0,13 1 0,-72-18 0,0 2 0,-1 1 0,48 15 0,58 37 0,69 26 0,-190-79 0,0 2 0,12 7 0,20 9 0,114 39 0,-132-51 0,-3-1 0,43 22 0,60 55 0,-86-56 0,-5-5 0,48 44 0,-84-70 0,90 96 0,-80-83 0,-3-4 0,0-1 0,1 1 0,15 12 0,94 67 0,-110-83 0,0 0 0,1-1 0,10 5 0,-8-5 0,12 9 0,10 5 0,0-1 0,52 21 0,-28-14 0,-23-7-1365,-25-13-5461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8556 0 24575,'1'51'0,"-2"57"0,-1-90 0,0-1 0,-2 1 0,0 0 0,-10 20 0,-35 66 0,23-53 0,-81 175 0,98-206 0,-1-1 0,-20 28 0,5-14 0,-134 161 0,133-168 0,-100 94 0,115-111 0,-1-1 0,-1 0 0,0-1 0,-14 7 0,22-12 0,-122 55 0,34-16 0,41-16 0,-29 13 0,66-32 0,0 0 0,-1-1 0,-23 5 0,-222 27 0,239-35 0,-121 12 0,-190-3 0,-94-12 0,254-11 0,6 0 0,148 12 0,-33-1 0,45 0 0,0 0 0,0 0 0,0-1 0,0 0 0,-10-3 0,5 1 0,0 0 0,-21-2 0,0-1 0,-159-46 0,136 40 0,36 9 0,0-1 0,-20-8 0,-32-10 0,43 14 0,-49-21 0,44 13 0,14 7 0,-1 0 0,-1 1 0,-25-8 0,-102-35 0,31 8 0,0 5 0,-191-52 0,51 27 0,40 1 0,117 39 0,-23-7 0,47 10 0,-91-15 0,98 21 0,-20-3 0,18 5 0,5 0 0,-32-2 0,-36-5 0,-171-15 0,186 15 0,72 11 0,-94-7 0,-90 15 0,117 1 0,-574 0 0,411 17 0,23 1 0,127-11 0,-18-3 0,50-3 0,30 4 0,-4 1 0,-13-1 107,-9 1-1579,77-5-5354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24575,'1'2'0,"0"-1"0,0 0 0,-1 1 0,1-1 0,0 0 0,1 1 0,-1-1 0,0 0 0,0 0 0,1 0 0,1 1 0,2 3 0,-2-2 0,92 81 0,107 69 0,-138-105 0,29 21 0,59 44 0,-109-78 0,30 21 0,148 87 0,-1-21 0,-96-61 0,-13-7 0,17 7 0,-58-30 0,26 10 0,-31-14 0,-54-23 0,0-1 0,0 1 0,0-1 0,0-1 0,0 0 0,1 0 0,-1-1 0,18 0 0,1-1 0,61-7 0,-51 1 0,-1-2 0,-1-1 0,0-1 0,58-24 0,48-31 0,-7-9 0,35-17 0,-152 82 0,0-2 0,-1 0 0,29-22 0,76-70 0,-95 78 0,-1 0 0,-1-1 0,32-42 0,-51 58 0,0-1 0,-1 0 0,0-1 0,-2 1 0,1-1 0,-2 0 0,0 0 0,-1-1 0,0 1 0,1-23 0,-4 5 0,-1 20 0,1 0 0,0 0 0,1-1 0,4-16 0,-1 11-53,-1 1 0,-1-1 0,-1 0 0,-2-25-1,1 17-1045,0 13-5727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1392 24575,'12'-5'0,"0"1"0,1 0 0,18-3 0,2-1 0,190-37 0,-70 15 0,403-113-692,-7-25-117,-367 111 947,-97 33 306,0 4 0,159-20 0,-157 25-429,149-43 1,-83 18-16,484-139 0,-496 138 0,37-11 0,511-140 0,-496 145 0,173-36 0,144 15 0,-342 49 0,57-3 0,-55 13 0,13-1 0,240 9 0,-216 1 0,-144 2 0,0 2 0,69 13 0,123 32 0,-192-35 0,289 56 0,-326-64 0,39 11 0,1 1 0,-38-10 0,35 13 0,-35-11 0,31 8 0,82 16 0,277 55 0,-337-80 0,47 8 0,-50-5 0,81 2 0,-60-6 0,200-2 0,-61-5 0,-83 17 0,-43-7 0,47 1 0,-128-11 0,46 7 0,11 2 0,8 1 0,-23-2 0,-57-7 0,135 16 0,-129-14 0,-1 0 0,-1 2 0,1 0 0,-1 1 0,20 10 0,16 8 0,-36-17 0,-1 0 0,0 2 0,28 17 0,-27-11 0,29 29 0,-36-33 0,34 25-1365,-35-25-5461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3021 24575,'-5'0'0,"-1"-1"0,0 1 0,1-1 0,-1-1 0,1 1 0,-10-4 0,2 1 0,-153-55 0,120 38 0,-48-29 0,76 39 0,2-1 0,0 0 0,-27-28 0,-5-4 0,43 40 0,-1 0 0,1-1 0,0 0 0,0 0 0,0 0 0,1-1 0,0 1 0,1-1 0,-6-11 0,-2-14 0,3-1 0,-6-44 0,6-65 0,9 97 0,2 0 0,12-51 0,-10 71 0,0-3 0,11-28 0,33-60 0,-13 33 0,24-42 0,-44 94 0,6-18 0,-12 26 0,23-39 0,3 10 0,60-66 0,-74 94 0,1 1 0,2 1 0,0 0 0,55-32 0,69-33 0,-101 57 0,46-24 0,-32 17 0,-1-1 0,-2-3 0,96-85 0,-92 73 0,-55 46 0,6-6 0,17-20 0,-4 4 0,-5 8 0,100-99 0,-43 41 0,-72 73 0,-1-1 0,0 0 0,0-1 0,-1 1 0,0-1 0,-1 0 0,7-13 0,-7 9 0,-1 0 0,0 0 0,-1 0 0,0-19 0,-5-46 0,2 67 0,-1 0 0,0 0 0,-1 0 0,0 1 0,-1-1 0,0 1 0,0-1 0,-1 1 0,-1 0 0,-7-8 0,-2-1 0,-2 0 0,0 1 0,-23-16 0,-15-5 0,17 12 0,25 17 0,0-1 0,-1 2 0,-1 0 0,0 0 0,-28-8 0,19 8 0,-1 1 0,1 1 0,-29-2 0,-80-13 0,-40-3 0,-45 20 0,137 4 0,48-1 0,0 2 0,0 0 0,0 2 0,1 1 0,-38 11 0,-64 12 0,94-21 0,-39 12 0,22-5 0,-167 34 0,177-37 0,0 0 0,1 3 0,0 1 0,-75 36 0,-158 71 0,248-110 0,1 1 0,-33 18 0,-11 6 0,-6 3 0,70-33 0,0-1 0,0 1 0,1 1 0,0-1 0,-10 12 0,6-5 0,5-6 0,1 0 0,1 0 0,-9 13 0,6-4 0,-3 4 0,0 1 0,-13 43 0,-11 91 0,34-140-682,0 20-1,3-26-6143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3735 24575,'2'-69'0,"22"-124"0,-19 173 0,2 0 0,1 0 0,16-29 0,-18 38 0,60-97 0,10 4 0,7-8 0,-78 105 0,1 0 0,9-8 0,2-2 0,78-89 0,42-49 0,-112 128 0,1 0 0,2 1 0,51-36 0,103-56 0,-83 57 0,-79 49 0,0 0 0,40-16 0,-14 6 0,-7 3 0,379-156 0,-209 80 0,-158 70 0,374-217 0,-400 226 0,104-60 0,-65 44 0,52-29 0,-90 46 0,0-1 0,28-25 0,55-43 0,-77 57 0,133-118 0,-156 134 0,0 1 0,6-13 0,2-1 0,35-56 0,0 0 0,-45 70 0,55-65 0,-3 16 0,3 3 0,85-60 0,-77 71 0,-10 8 0,259-189 0,-300 213 0,0 0 0,29-14 0,46-18 0,-48 25 0,200-78 0,-240 96 0,8-3 0,215-70 0,-185 66 0,47-6 0,-21 4 0,136-31 0,-161 33 0,2 1 0,-1 2 0,49 0 0,142 4 0,-126 3 0,277-1 0,-307 6 0,-13-1 0,-24-4 0,72 9 0,125 24 0,-172-22 0,-17-2 0,45 4 0,-62-7 0,0 1 0,-1 1 0,43 18 0,6 1 0,-52-19 0,-12-2 0,0-2 0,32 7 0,-36-10 0,-1 1 0,16 6 0,-11-3 0,3-1 0,-13-3 0,-1 0 0,1 1 0,8 3 0,26 11 93,-25-11-822,16 8 0,-25-9-6097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24575,'13'0'0,"-1"1"0,0-1 0,0 2 0,14 2 0,42 11 0,-2 3 0,125 48 0,-114-35 0,15 5 0,-73-27 0,0 1 0,29 18 0,-27-14 0,39 18 0,-34-20 0,24 18 0,3 4 0,41 28 0,-72-47 0,1-2 0,49 23 0,9 5 0,39 20 0,-111-57 0,-1 1 0,0-1 0,0 1 0,-1 0 0,1 1 0,6 6 0,-6-5 0,1 0 0,11 6 0,-11-6 0,18 13 0,51 63 0,-46-48 0,80 95 0,-40-36 0,-61-78 0,13 25 0,-5-8 0,3 5 0,-9-16 0,1 0 0,23 28 0,73 92 0,-96-123 0,3 8 0,-1 1 0,17 42 0,-16-32 0,187 366 0,-138-278 0,118 240 0,-123-243 0,-36-71 0,0 0 0,40 61 0,116 148 0,-168-241 0,12 26 0,-13-22 0,1-3 0,1 0 0,1-1 0,21 21 0,-14-16 0,20 31 0,4 6 0,-28-39 0,-11-13 0,1-1 0,0-1 0,1 1 0,18 13 0,-1-6 0,0-2 0,53 22 0,-18-9 0,-46-21 0,0-1 0,1 0 0,0-1 0,31 5 0,-43-9 0,106 14 0,-30-5 0,-43-5 0,47 1 0,38-6 0,-44 0 0,352 1 0,-343-5 0,-7-1 0,-65 6 0,-1-1 0,0 0 0,0-1 0,16-3 0,57-11 0,22-5 0,-93 17 0,-8 2 0,0 0 0,0 0 0,13-6 0,1-1 0,33-11 0,-38 15 0,0-1 0,0 0 0,-1-1 0,20-11 0,-12 3-1365,-13 10-5461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4255 24575,'12'1'0,"-1"0"0,1 1 0,-1 0 0,18 5 0,-2-1 0,60 10 0,1-3 0,119 4 0,179-12 0,-358-5 0,50-2 0,0-3 0,120-20 0,93-20 0,-21-18 0,-254 58 0,18-4 0,101-29 0,-3-9 0,-66 18 0,115-66 0,-146 72 0,-2-1 0,-1-1 0,47-47 0,-30 21 0,27-27 0,-52 55 0,36-26 0,-49 41 0,-3 3 0,0-1 0,-1 0 0,13-12 0,44-64 0,-6 5 0,-30 41 0,32-55 0,-44 59 0,-2 0 0,9-38 0,12-67 0,-29 110 0,2-14 0,-2 0 0,-1-71 0,-5-19 0,-1-46 0,-3 141 0,-1 0 0,-2 0 0,-16-45 0,-50-101 0,55 137 0,-10-20 0,20 48 0,-24-41 0,24 44 0,-12-28 0,14 28 0,0 0 0,-11-16 0,-39-60 0,44 72 0,-48-63 0,17 19 0,22 29 0,-36-66 0,52 90 0,-1 1 0,0 0 0,-1 0 0,-8-8 0,7 8 0,1 0 0,-1-1 0,-5-10 0,-1-6 0,7 12 0,0 0 0,-1 0 0,-1 1 0,-18-19 0,24 27 0,0 0 0,0 1 0,1-1 0,-1 0 0,-2-7 0,-7-10 0,-16-13 0,-1 2 0,-45-39 0,46 45 0,15 15 0,-1 1 0,0 0 0,-1 1 0,-22-11 0,-4-3 0,-111-52 0,41 22 0,75 36 0,-2 1 0,-52-15 0,-5-2 0,29 10 0,-2 2 0,0 2 0,-79-11 0,-9-1 0,-37-7 0,8-5 0,140 31 0,12 2 0,-66-11 0,42 13 0,-74-8 0,31 6 0,-32-2 0,128 12 0,-322-14 0,158 10 0,134 2 0,14 1 0,1-1 0,-1 0 0,-32-8 0,-141-52 0,173 55 0,0 0 0,1-1 0,1-1 0,-31-18 0,38 17 0,-1 0 0,2-1 0,0 0 0,-10-13 0,3 3 0,5 5-170,1 1-1,1-2 0,0 1 1,2-1-1,0 0 0,1 0 1,-6-27-1,9 26-6655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58 932 24575,'-1'-10'0,"0"0"0,-1 0 0,-1 1 0,-4-13 0,-5-20 0,-1-7 0,7 32 0,-2-22 0,3-15 0,5-56 0,2 42 0,-3 36 0,2-37 0,0 63 0,0 0 0,1 0 0,0 0 0,1 1 0,-1-1 0,6-7 0,6-14 0,-3 3 0,1 0 0,2 0 0,19-23 0,-27 39 0,3-3 0,1 0 0,0 1 0,21-17 0,8-8 0,-22 17-111,-2 2-307,0 1 0,35-26 0,-43 36-6408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3295 24575,'6'-6'0,"0"0"0,1 0 0,0 1 0,12-7 0,-2 1 0,193-125 0,20-13 0,-171 106 0,90-83 0,76-116 0,-206 219 0,17-23 0,58-81 0,-41 59 0,-41 52 0,-1-1 0,10-23 0,10-36 0,-21 50 0,22-58 0,24-111 0,-53 179 0,26-166 0,-23 128 0,18-66 0,-6 41 0,-13 41 0,-2 0 0,-4-47 0,0 34 0,1-382 0,4 344 0,22-105 0,-10 117 0,-6 37 0,-3 0 0,2-56 0,-10 80 0,1-1 0,0 1 0,1-1 0,5-20 0,12-48-1365,-16 70-5461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0 796 24575,'7'-3'0,"1"1"0,-1 0 0,12-2 0,0-1 0,114-21 0,-42 10 0,240-66-692,-4-14-117,-218 63 947,-59 19 306,1 3 0,94-12 0,-93 14-429,89-24 1,-51 10-16,290-79 0,-296 79 0,22-7 0,304-80 0,-295 83 0,103-20 0,86 7 0,-204 30 0,34-3 0,-33 8 0,8-1 0,143 5 0,-129 2 0,-85 0 0,-1 1 0,42 8 0,73 18 0,-115-20 0,173 32 0,-195-37 0,24 7 0,0 0 0,-22-5 0,20 7 0,-20-6 0,18 4 0,49 9 0,165 32 0,-201-45 0,28 3 0,-29-2 0,48 1 0,-36-4 0,119 0 0,-37-3 0,-48 9 0,-26-4 0,27 1 0,-75-7 0,27 5 0,6 1 0,5 0 0,-14-1 0,-33-4 0,80 10 0,-77-9 0,-1 1 0,1 0 0,-1 0 0,0 1 0,12 6 0,9 4 0,-21-9 0,0 0 0,-1 0 0,17 11 0,-16-7 0,17 16 0,-21-17 0,19 13-1365,-19-15-5461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0 861 24575,'55'-47'0,"20"-15"0,-55 47 0,82-66 0,-24 11 0,-70 62 0,0 1 0,-1-1 0,0 1 0,6-9 0,62-106 0,-65 104 0,58-120 0,-46 70 0,-7 19 0,-11 34-54,-1 0 1,0 0-1,-2-1 0,0 1 0,-2-18 0,0 10-988,1 10-5784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4813 536 24575,'-11'1'0,"1"0"0,-1 0 0,1 1 0,-18 5 0,17-4 0,-123 22 0,54-13 0,-156 26 0,91-15 0,-15-7 0,30-5 0,-91 11 0,167-19 0,-123 4 0,-107-6 0,230-4 0,-77-10 0,50 3 0,23 4 0,-244-20 0,228 21 0,0-2 0,-118-24 0,-45-9 0,-15 3 0,98 2 0,50 9 0,-221-57 0,74-10 0,174 58 0,-53-19 0,-1 4 0,102 34 0,20 11 0,0 0 0,-11-4 0,-97-29 0,14 5 0,94 30 0,-1 0 0,0 1 0,-14-2 0,14 2 0,0 0 0,1 0 0,-13-4 0,3 0-68,-21-4 0,22 5-1161,3 1-5597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4021 0 24575,'0'12'0,"2"9"0,1 1 0,1-1 0,9 28 0,2 5 0,0-3 0,1 4 0,-4 19 0,6 28 0,-16-96 0,7 23 0,-2-1 0,-2 1 0,2 38 0,-9 158 0,1-203 0,-2 0 0,-11 40 0,5-26 0,0-3 0,-1 0 0,-3 0 0,-20 38 0,1-8 0,-26 46 0,51-99 0,1-1 0,-1 1 0,-1-1 0,-9 8 0,-39 31 0,44-37 0,-31 25 0,-45 36 0,45-41 0,2 0 0,-75 42 0,-202 103 0,259-146 0,-70 29 0,116-55 0,0 0 0,0-1 0,0 0 0,-1 0 0,1-1 0,-18 1 0,-84-3 0,67-1 0,-35 1 0,25 1 0,-109-10 0,68-8 0,45 2 0,-100-37 0,149 50 0,-136-59 0,53 27 0,59 24 0,-41-19 0,-87-38 0,51 24 0,49 16 0,-43-17 0,22 10 0,24 10 0,-40-20 0,-16-8 0,58 33 0,3 2 0,-64-33 0,44 20 0,-2-1 0,-11-10 0,-31-16 0,72 32 0,26 14 0,-1 1 0,-21-10 0,-75-32 0,44 15 0,23 12 0,39 22 0,0 0 0,0 1 0,-12-3 0,-3-2 0,15 4 0,0 0 0,1-1 0,0 1 0,-1-1 0,2 0 0,-1 0 0,1 0 0,-6-7 0,-6-5 0,16 16-12,-2-2-181,0 0 0,-1 0-1,1 0 1,-1 0 0,0 0-1,-5-2 1,0 1-6633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1505 24575,'92'-82'0,"35"-27"0,-95 84 0,139-116 0,-40 18 0,-116 108 0,-2 2 0,-1 1 0,0-1 0,9-15 0,104-185 0,-106 181 0,95-209 0,-77 122 0,-12 33 0,-19 60-54,0 0 1,-2-1-1,-2 1 0,0-1 0,-4-31 0,1 18-988,1 17-5784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1617 24575,'6'0'0,"-1"-1"0,1 1 0,6-3 0,6 0 0,-1 1 0,-1-1 0,-1-1 0,1 0 0,-1-1 0,30-12 0,68-40 0,-109 54 0,74-40 0,-3-3 0,103-82 0,-156 110 0,20-16 0,61-64 0,-29 22 0,-15 18 0,-38 36 0,3-4 0,0 0 0,19-30 0,-30 36 0,91-155 0,-80 121 0,19-38 0,-31 71 0,0 1 0,21-26 0,11-2 0,2 1 0,71-56 0,17 9 0,-87 63 0,73-62 0,-112 86-341,0 1 0,1-1-1,10-5 1,-5 4-6485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2082 0 24575,'0'34'0,"2"113"0,13-1 0,11-2 0,48 309 0,-46-281 0,9 109 0,-26-12 0,-8 84 0,-3-228 0,0-84 0,-2 0 0,-16 76 0,-59 125 0,52-168 0,-28 64 0,-60 99 0,91-199 0,-38 47 0,-35 30 0,83-103 0,0-1 0,-22 16 0,1-1 0,-94 76 0,78-67 0,-34 23 0,77-55 0,0 1 0,-1-1 0,1 0 0,-1 0 0,0-1 0,0 0 0,-1 0 0,1 0 0,0 0 0,-9 0 0,-9 0 0,-43-2 0,48 0 0,-66 0 0,-135-4 0,214 4 0,0-1 0,0 0 0,-1 0 0,1 0 0,0-1 0,0 0 0,-8-3 0,6 1 0,-1-1 0,1 0 0,0 0 0,-9-7 0,-32-22 0,19 14 0,-39-33 0,66 49 0,0 0 0,1 0 0,-1-1 0,1 1 0,-4-9 0,-3-5 0,-7-7 0,2 2 0,-25-29 0,19 23 0,3 4 0,6 9 0,8 10 0,-2-1 0,-6-7 0,2 4 0,1 1 0,1-1 0,0-1 0,-11-18 0,13 20 0,-1 0 0,0 0 0,-1 1 0,0 0 0,-1 0 0,-16-11 0,-4-5 0,7 6 0,0 1 0,-27-15 0,-52-26 0,25 17 0,69 37 9,0 1-1,-1 0 1,1 1-1,-15-3 0,-1-2-1415,12 4-5419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7106 276 24575,'-157'-6'0,"140"5"0,-26-4 0,-52-10 0,52 8 0,-52-5 0,80 12 0,1 0 0,-1 0 0,-18 3 0,-42 11 0,47-9 0,14-3 0,0 1 0,1 1 0,0-1 0,0 2 0,0 0 0,1 0 0,-15 8 0,-82 52 0,-81 42 0,112-65 0,-81 55 0,74-42 0,-3-3 0,-105 47 0,154-82 0,0-2 0,-77 21 0,86-29 0,1-1 0,-1-2 0,0 0 0,0-2 0,-31 0 0,-11 0 0,-88 11 0,130-10 0,-71 8 0,-36 6-517,-36 3-1551,8 0 2350,-887 98-5898,-6-56 2348,667-67 1518,274-2 1709,-150-26 0,164 14 982,-150-44 0,197 45-16,2-2-1,0-2 1,2-1-1,-57-34 1,83 40 606,-2 1 860,-37-19 0,61 33-2360,-1-1 0,1 1 1,-1-1-1,1 0 0,0 0 1,-4-5-1,-19-22-49,11 10 18,-27-35 0,35 45 0,-1 0 0,-11-10 0,11 12 0,0-1 0,-14-19 0,-20-27 0,13 18 0,-16-34 0,37 56 0,-23-25 0,21 27 0,1 0 0,-13-22 0,-2-25 0,-5-7 0,22 49 0,0 0 0,-4-19 0,-5-10 0,10 27-455,0-1 0,-3-20 0,8 30-6371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0,0 0 0,0 0 0,0-1 0,0 1 0,0 0 0,0-1 0,1 1 0,-1 0 0,1-1 0,-1 1 0,1-1 0,2 2 0,1 2 0,145 120-294,7 7-25,-86-66 625,92 66 1,-138-114-307,-1-1 0,36 20 0,-45-29 0,1 0 0,0-1 0,1-1 0,18 6 0,108 37 0,-43-13 0,74 12 0,-133-39 0,0-2 0,57 4 0,19 0 0,24 2 0,149-14 0,-160-12 0,-50 3 0,125-13 0,-68 1 0,-46 1 0,8-2 0,153-14 0,-210 33 0,37-3 0,-28 6 0,0 3 0,-1 1 0,66 11 0,-87-8 0,53 17 0,-8-2 0,-54-16 0,-1 1 0,29 13 0,33 19 0,-34-14 0,-32-16 0,-2 0 0,1 1 0,18 16 0,-23-18 0,4 5 0,0 1 0,17 20 0,-14-13 0,-4-4 0,0 0 0,-2 1 0,16 35 0,-3-5 0,-17-33 30,0 0 0,0 0 0,3 20 0,3 44-1515,-11-67-5341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0 841 24575,'105'-77'0,"-91"68"0,123-80 0,-70 46 0,348-192-881,-294 166 860,-62 34 189,-19 14 74,2 2 0,52-18 0,-5 2-234,1 0-8,124-33 0,-155 53 0,78-12 0,-80 23 0,-38 3 0,23-3 0,-7 0 0,0 1 0,58 2 0,9 0 0,259-8 0,-253 16 0,-49-3 0,-35-1 0,36 7 0,-20-2 0,40 6 0,59 9 0,-100-18 0,21 1 0,-38-4 0,35 7 0,-40-6 0,73 16 0,111 5 0,-104-13 0,-79-8 0,19 5 0,17 3 0,48 5 0,19 2 0,-88-14 0,55 16 0,13 1 0,-72-18 0,0 2 0,-1 1 0,48 15 0,58 37 0,69 26 0,-190-79 0,0 2 0,12 7 0,20 9 0,114 39 0,-132-51 0,-3-1 0,43 22 0,60 55 0,-86-56 0,-5-5 0,48 44 0,-84-70 0,90 96 0,-80-83 0,-3-4 0,0-1 0,1 1 0,15 12 0,94 67 0,-110-83 0,0 0 0,1-1 0,10 5 0,-8-5 0,12 9 0,10 5 0,0-1 0,52 21 0,-28-14 0,-23-7-1365,-25-13-5461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8556 0 24575,'1'51'0,"-2"57"0,-1-90 0,0-1 0,-2 1 0,0 0 0,-10 20 0,-35 66 0,23-53 0,-81 175 0,98-206 0,-1-1 0,-20 28 0,5-14 0,-134 161 0,133-168 0,-100 94 0,115-111 0,-1-1 0,-1 0 0,0-1 0,-14 7 0,22-12 0,-122 55 0,34-16 0,41-16 0,-29 13 0,66-32 0,0 0 0,-1-1 0,-23 5 0,-222 27 0,239-35 0,-121 12 0,-190-3 0,-94-12 0,254-11 0,6 0 0,148 12 0,-33-1 0,45 0 0,0 0 0,0 0 0,0-1 0,0 0 0,-10-3 0,5 1 0,0 0 0,-21-2 0,0-1 0,-159-46 0,136 40 0,36 9 0,0-1 0,-20-8 0,-32-10 0,43 14 0,-49-21 0,44 13 0,14 7 0,-1 0 0,-1 1 0,-25-8 0,-102-35 0,31 8 0,0 5 0,-191-52 0,51 27 0,40 1 0,117 39 0,-23-7 0,47 10 0,-91-15 0,98 21 0,-20-3 0,18 5 0,5 0 0,-32-2 0,-36-5 0,-171-15 0,186 15 0,72 11 0,-94-7 0,-90 15 0,117 1 0,-574 0 0,411 17 0,23 1 0,127-11 0,-18-3 0,50-3 0,30 4 0,-4 1 0,-13-1 107,-9 1-1579,77-5-5354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24575,'1'2'0,"0"-1"0,0 0 0,-1 1 0,1-1 0,0 0 0,1 1 0,-1-1 0,0 0 0,0 0 0,1 0 0,1 1 0,2 3 0,-2-2 0,92 81 0,107 69 0,-138-105 0,29 21 0,59 44 0,-109-78 0,30 21 0,148 87 0,-1-21 0,-96-61 0,-13-7 0,17 7 0,-58-30 0,26 10 0,-31-14 0,-54-23 0,0-1 0,0 1 0,0-1 0,0-1 0,0 0 0,1 0 0,-1-1 0,18 0 0,1-1 0,61-7 0,-51 1 0,-1-2 0,-1-1 0,0-1 0,58-24 0,48-31 0,-7-9 0,35-17 0,-152 82 0,0-2 0,-1 0 0,29-22 0,76-70 0,-95 78 0,-1 0 0,-1-1 0,32-42 0,-51 58 0,0-1 0,-1 0 0,0-1 0,-2 1 0,1-1 0,-2 0 0,0 0 0,-1-1 0,0 1 0,1-23 0,-4 5 0,-1 20 0,1 0 0,0 0 0,1-1 0,4-16 0,-1 11-53,-1 1 0,-1-1 0,-1 0 0,-2-25-1,1 17-1045,0 13-5727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3021 24575,'-5'0'0,"-1"-1"0,0 1 0,1-1 0,-1-1 0,1 1 0,-10-4 0,2 1 0,-153-55 0,120 38 0,-48-29 0,76 39 0,2-1 0,0 0 0,-27-28 0,-5-4 0,43 40 0,-1 0 0,1-1 0,0 0 0,0 0 0,0 0 0,1-1 0,0 1 0,1-1 0,-6-11 0,-2-14 0,3-1 0,-6-44 0,6-65 0,9 97 0,2 0 0,12-51 0,-10 71 0,0-3 0,11-28 0,33-60 0,-13 33 0,24-42 0,-44 94 0,6-18 0,-12 26 0,23-39 0,3 10 0,60-66 0,-74 94 0,1 1 0,2 1 0,0 0 0,55-32 0,69-33 0,-101 57 0,46-24 0,-32 17 0,-1-1 0,-2-3 0,96-85 0,-92 73 0,-55 46 0,6-6 0,17-20 0,-4 4 0,-5 8 0,100-99 0,-43 41 0,-72 73 0,-1-1 0,0 0 0,0-1 0,-1 1 0,0-1 0,-1 0 0,7-13 0,-7 9 0,-1 0 0,0 0 0,-1 0 0,0-19 0,-5-46 0,2 67 0,-1 0 0,0 0 0,-1 0 0,0 1 0,-1-1 0,0 1 0,0-1 0,-1 1 0,-1 0 0,-7-8 0,-2-1 0,-2 0 0,0 1 0,-23-16 0,-15-5 0,17 12 0,25 17 0,0-1 0,-1 2 0,-1 0 0,0 0 0,-28-8 0,19 8 0,-1 1 0,1 1 0,-29-2 0,-80-13 0,-40-3 0,-45 20 0,137 4 0,48-1 0,0 2 0,0 0 0,0 2 0,1 1 0,-38 11 0,-64 12 0,94-21 0,-39 12 0,22-5 0,-167 34 0,177-37 0,0 0 0,1 3 0,0 1 0,-75 36 0,-158 71 0,248-110 0,1 1 0,-33 18 0,-11 6 0,-6 3 0,70-33 0,0-1 0,0 1 0,1 1 0,0-1 0,-10 12 0,6-5 0,5-6 0,1 0 0,1 0 0,-9 13 0,6-4 0,-3 4 0,0 1 0,-13 43 0,-11 91 0,34-140-682,0 20-1,3-26-6143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8082 937 24575,'-18'1'0,"0"1"0,1 1 0,0 0 0,-30 9 0,28-6 0,-206 36 0,91-20 0,-262 45 0,151-28 0,-23-11 0,51-7 0,-155 16 0,281-32 0,-206 8 0,-180-12 0,386-5 0,-129-20 0,84 7 0,40 7 0,-412-37 0,383 40 0,2-5 0,-200-43 0,-76-15 0,-24 5 0,166 3 0,81 17 0,-369-99 0,123-20 0,293 104 0,-89-34 0,-3 6 0,173 61 0,33 17 0,-1 2 0,-17-8 0,-163-51 0,24 9 0,155 53 0,1 0 0,-1 1 0,-23-3 0,24 5 0,-1-2 0,1 1 0,-20-8 0,3 0-68,-34-7 0,37 11-1161,4-1-5597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3735 24575,'2'-69'0,"22"-124"0,-19 173 0,2 0 0,1 0 0,16-29 0,-18 38 0,60-97 0,10 4 0,7-8 0,-78 105 0,1 0 0,9-8 0,2-2 0,78-89 0,42-49 0,-112 128 0,1 0 0,2 1 0,51-36 0,103-56 0,-83 57 0,-79 49 0,0 0 0,40-16 0,-14 6 0,-7 3 0,379-156 0,-209 80 0,-158 70 0,374-217 0,-400 226 0,104-60 0,-65 44 0,52-29 0,-90 46 0,0-1 0,28-25 0,55-43 0,-77 57 0,133-118 0,-156 134 0,0 1 0,6-13 0,2-1 0,35-56 0,0 0 0,-45 70 0,55-65 0,-3 16 0,3 3 0,85-60 0,-77 71 0,-10 8 0,259-189 0,-300 213 0,0 0 0,29-14 0,46-18 0,-48 25 0,200-78 0,-240 96 0,8-3 0,215-70 0,-185 66 0,47-6 0,-21 4 0,136-31 0,-161 33 0,2 1 0,-1 2 0,49 0 0,142 4 0,-126 3 0,277-1 0,-307 6 0,-13-1 0,-24-4 0,72 9 0,125 24 0,-172-22 0,-17-2 0,45 4 0,-62-7 0,0 1 0,-1 1 0,43 18 0,6 1 0,-52-19 0,-12-2 0,0-2 0,32 7 0,-36-10 0,-1 1 0,16 6 0,-11-3 0,3-1 0,-13-3 0,-1 0 0,1 1 0,8 3 0,26 11 93,-25-11-822,16 8 0,-25-9-6097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24575,'13'0'0,"-1"1"0,0-1 0,0 2 0,14 2 0,42 11 0,-2 3 0,125 48 0,-114-35 0,15 5 0,-73-27 0,0 1 0,29 18 0,-27-14 0,39 18 0,-34-20 0,24 18 0,3 4 0,41 28 0,-72-47 0,1-2 0,49 23 0,9 5 0,39 20 0,-111-57 0,-1 1 0,0-1 0,0 1 0,-1 0 0,1 1 0,6 6 0,-6-5 0,1 0 0,11 6 0,-11-6 0,18 13 0,51 63 0,-46-48 0,80 95 0,-40-36 0,-61-78 0,13 25 0,-5-8 0,3 5 0,-9-16 0,1 0 0,23 28 0,73 92 0,-96-123 0,3 8 0,-1 1 0,17 42 0,-16-32 0,187 366 0,-138-278 0,118 240 0,-123-243 0,-36-71 0,0 0 0,40 61 0,116 148 0,-168-241 0,12 26 0,-13-22 0,1-3 0,1 0 0,1-1 0,21 21 0,-14-16 0,20 31 0,4 6 0,-28-39 0,-11-13 0,1-1 0,0-1 0,1 1 0,18 13 0,-1-6 0,0-2 0,53 22 0,-18-9 0,-46-21 0,0-1 0,1 0 0,0-1 0,31 5 0,-43-9 0,106 14 0,-30-5 0,-43-5 0,47 1 0,38-6 0,-44 0 0,352 1 0,-343-5 0,-7-1 0,-65 6 0,-1-1 0,0 0 0,0-1 0,16-3 0,57-11 0,22-5 0,-93 17 0,-8 2 0,0 0 0,0 0 0,13-6 0,1-1 0,33-11 0,-38 15 0,0-1 0,0 0 0,-1-1 0,20-11 0,-12 3-1365,-13 10-5461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4255 24575,'12'1'0,"-1"0"0,1 1 0,-1 0 0,18 5 0,-2-1 0,60 10 0,1-3 0,119 4 0,179-12 0,-358-5 0,50-2 0,0-3 0,120-20 0,93-20 0,-21-18 0,-254 58 0,18-4 0,101-29 0,-3-9 0,-66 18 0,115-66 0,-146 72 0,-2-1 0,-1-1 0,47-47 0,-30 21 0,27-27 0,-52 55 0,36-26 0,-49 41 0,-3 3 0,0-1 0,-1 0 0,13-12 0,44-64 0,-6 5 0,-30 41 0,32-55 0,-44 59 0,-2 0 0,9-38 0,12-67 0,-29 110 0,2-14 0,-2 0 0,-1-71 0,-5-19 0,-1-46 0,-3 141 0,-1 0 0,-2 0 0,-16-45 0,-50-101 0,55 137 0,-10-20 0,20 48 0,-24-41 0,24 44 0,-12-28 0,14 28 0,0 0 0,-11-16 0,-39-60 0,44 72 0,-48-63 0,17 19 0,22 29 0,-36-66 0,52 90 0,-1 1 0,0 0 0,-1 0 0,-8-8 0,7 8 0,1 0 0,-1-1 0,-5-10 0,-1-6 0,7 12 0,0 0 0,-1 0 0,-1 1 0,-18-19 0,24 27 0,0 0 0,0 1 0,1-1 0,-1 0 0,-2-7 0,-7-10 0,-16-13 0,-1 2 0,-45-39 0,46 45 0,15 15 0,-1 1 0,0 0 0,-1 1 0,-22-11 0,-4-3 0,-111-52 0,41 22 0,75 36 0,-2 1 0,-52-15 0,-5-2 0,29 10 0,-2 2 0,0 2 0,-79-11 0,-9-1 0,-37-7 0,8-5 0,140 31 0,12 2 0,-66-11 0,42 13 0,-74-8 0,31 6 0,-32-2 0,128 12 0,-322-14 0,158 10 0,134 2 0,14 1 0,1-1 0,-1 0 0,-32-8 0,-141-52 0,173 55 0,0 0 0,1-1 0,1-1 0,-31-18 0,38 17 0,-1 0 0,2-1 0,0 0 0,-10-13 0,3 3 0,5 5-170,1 1-1,1-2 0,0 1 1,2-1-1,0 0 0,1 0 1,-6-27-1,9 26-6655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58 932 24575,'-1'-10'0,"0"0"0,-1 0 0,-1 1 0,-4-13 0,-5-20 0,-1-7 0,7 32 0,-2-22 0,3-15 0,5-56 0,2 42 0,-3 36 0,2-37 0,0 63 0,0 0 0,1 0 0,0 0 0,1 1 0,-1-1 0,6-7 0,6-14 0,-3 3 0,1 0 0,2 0 0,19-23 0,-27 39 0,3-3 0,1 0 0,0 1 0,21-17 0,8-8 0,-22 17-111,-2 2-307,0 1 0,35-26 0,-43 36-6408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3295 24575,'6'-6'0,"0"0"0,1 0 0,0 1 0,12-7 0,-2 1 0,193-125 0,20-13 0,-171 106 0,90-83 0,76-116 0,-206 219 0,17-23 0,58-81 0,-41 59 0,-41 52 0,-1-1 0,10-23 0,10-36 0,-21 50 0,22-58 0,24-111 0,-53 179 0,26-166 0,-23 128 0,18-66 0,-6 41 0,-13 41 0,-2 0 0,-4-47 0,0 34 0,1-382 0,4 344 0,22-105 0,-10 117 0,-6 37 0,-3 0 0,2-56 0,-10 80 0,1-1 0,0 1 0,1-1 0,5-20 0,12-48-1365,-16 70-5461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0 796 24575,'7'-3'0,"1"1"0,-1 0 0,12-2 0,0-1 0,114-21 0,-42 10 0,240-66-692,-4-14-117,-218 63 947,-59 19 306,1 3 0,94-12 0,-93 14-429,89-24 1,-51 10-16,290-79 0,-296 79 0,22-7 0,304-80 0,-295 83 0,103-20 0,86 7 0,-204 30 0,34-3 0,-33 8 0,8-1 0,143 5 0,-129 2 0,-85 0 0,-1 1 0,42 8 0,73 18 0,-115-20 0,173 32 0,-195-37 0,24 7 0,0 0 0,-22-5 0,20 7 0,-20-6 0,18 4 0,49 9 0,165 32 0,-201-45 0,28 3 0,-29-2 0,48 1 0,-36-4 0,119 0 0,-37-3 0,-48 9 0,-26-4 0,27 1 0,-75-7 0,27 5 0,6 1 0,5 0 0,-14-1 0,-33-4 0,80 10 0,-77-9 0,-1 1 0,1 0 0,-1 0 0,0 1 0,12 6 0,9 4 0,-21-9 0,0 0 0,-1 0 0,17 11 0,-16-7 0,17 16 0,-21-17 0,19 13-1365,-19-15-5461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0 861 24575,'55'-47'0,"20"-15"0,-55 47 0,82-66 0,-24 11 0,-70 62 0,0 1 0,-1-1 0,0 1 0,6-9 0,62-106 0,-65 104 0,58-120 0,-46 70 0,-7 19 0,-11 34-54,-1 0 1,0 0-1,-2-1 0,0 1 0,-2-18 0,0 10-988,1 10-5784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4813 536 24575,'-11'1'0,"1"0"0,-1 0 0,1 1 0,-18 5 0,17-4 0,-123 22 0,54-13 0,-156 26 0,91-15 0,-15-7 0,30-5 0,-91 11 0,167-19 0,-123 4 0,-107-6 0,230-4 0,-77-10 0,50 3 0,23 4 0,-244-20 0,228 21 0,0-2 0,-118-24 0,-45-9 0,-15 3 0,98 2 0,50 9 0,-221-57 0,74-10 0,174 58 0,-53-19 0,-1 4 0,102 34 0,20 11 0,0 0 0,-11-4 0,-97-29 0,14 5 0,94 30 0,-1 0 0,0 1 0,-14-2 0,14 2 0,0 0 0,1 0 0,-13-4 0,3 0-68,-21-4 0,22 5-1161,3 1-5597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4021 0 24575,'0'12'0,"2"9"0,1 1 0,1-1 0,9 28 0,2 5 0,0-3 0,1 4 0,-4 19 0,6 28 0,-16-96 0,7 23 0,-2-1 0,-2 1 0,2 38 0,-9 158 0,1-203 0,-2 0 0,-11 40 0,5-26 0,0-3 0,-1 0 0,-3 0 0,-20 38 0,1-8 0,-26 46 0,51-99 0,1-1 0,-1 1 0,-1-1 0,-9 8 0,-39 31 0,44-37 0,-31 25 0,-45 36 0,45-41 0,2 0 0,-75 42 0,-202 103 0,259-146 0,-70 29 0,116-55 0,0 0 0,0-1 0,0 0 0,-1 0 0,1-1 0,-18 1 0,-84-3 0,67-1 0,-35 1 0,25 1 0,-109-10 0,68-8 0,45 2 0,-100-37 0,149 50 0,-136-59 0,53 27 0,59 24 0,-41-19 0,-87-38 0,51 24 0,49 16 0,-43-17 0,22 10 0,24 10 0,-40-20 0,-16-8 0,58 33 0,3 2 0,-64-33 0,44 20 0,-2-1 0,-11-10 0,-31-16 0,72 32 0,26 14 0,-1 1 0,-21-10 0,-75-32 0,44 15 0,23 12 0,39 22 0,0 0 0,0 1 0,-12-3 0,-3-2 0,15 4 0,0 0 0,1-1 0,0 1 0,-1-1 0,2 0 0,-1 0 0,1 0 0,-6-7 0,-6-5 0,16 16-12,-2-2-181,0 0 0,-1 0-1,1 0 1,-1 0 0,0 0-1,-5-2 1,0 1-6633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1617 24575,'6'0'0,"-1"-1"0,1 1 0,6-3 0,6 0 0,-1 1 0,-1-1 0,-1-1 0,1 0 0,-1-1 0,30-12 0,68-40 0,-109 54 0,74-40 0,-3-3 0,103-82 0,-156 110 0,20-16 0,61-64 0,-29 22 0,-15 18 0,-38 36 0,3-4 0,0 0 0,19-30 0,-30 36 0,91-155 0,-80 121 0,19-38 0,-31 71 0,0 1 0,21-26 0,11-2 0,2 1 0,71-56 0,17 9 0,-87 63 0,73-62 0,-112 86-341,0 1 0,1-1-1,10-5 1,-5 4-6485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6753 0 24575,'0'21'0,"3"16"0,1 1 0,3-1 0,16 48 0,1 10 0,1-6 0,2 8 0,-7 32 0,11 50 0,-28-169 0,11 39 0,-2 1 0,-3 1 0,3 66 0,-15 277 0,0-356 0,-1 1 0,-20 69 0,9-46 0,1-4 0,-4 1 0,-3-2 0,-35 67 0,2-15 0,-44 82 0,88-174 0,-1 0 0,-1-1 0,-1 0 0,-16 15 0,-64 53 0,72-66 0,-50 45 0,-78 63 0,78-72 0,1 0 0,-124 74 0,-341 179 0,437-253 0,-119 48 0,195-94 0,1-1 0,-2-1 0,1-1 0,-1-1 0,1 0 0,-30 1 0,-142-5 0,114-1 0,-59 1 0,41 1 0,-181-16 0,112-16 0,76 6 0,-167-67 0,249 89 0,-228-104 0,90 48 0,98 42 0,-68-34 0,-148-67 0,88 43 0,81 28 0,-71-30 0,35 19 0,41 15 0,-66-35 0,-29-11 0,100 56 0,3 2 0,-107-56 0,74 35 0,-3-3 0,-19-16 0,-52-29 0,123 55 0,41 27 0,-1 1 0,-35-18 0,-126-56 0,73 26 0,40 21 0,65 39 0,0 1 0,-1-1 0,-18-4 0,-7-3 0,26 7 0,1-1 0,0 0 0,0 0 0,0 0 0,1-1 0,0 0 0,1-1 0,-9-10 0,-10-10 0,25 28-12,-2-4-181,-1 0 0,0 0-1,-1 1 1,1-1 0,-1 1-1,-8-4 1,-1 1-6633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2082 0 24575,'0'34'0,"2"113"0,13-1 0,11-2 0,48 309 0,-46-281 0,9 109 0,-26-12 0,-8 84 0,-3-228 0,0-84 0,-2 0 0,-16 76 0,-59 125 0,52-168 0,-28 64 0,-60 99 0,91-199 0,-38 47 0,-35 30 0,83-103 0,0-1 0,-22 16 0,1-1 0,-94 76 0,78-67 0,-34 23 0,77-55 0,0 1 0,-1-1 0,1 0 0,-1 0 0,0-1 0,0 0 0,-1 0 0,1 0 0,0 0 0,-9 0 0,-9 0 0,-43-2 0,48 0 0,-66 0 0,-135-4 0,214 4 0,0-1 0,0 0 0,-1 0 0,1 0 0,0-1 0,0 0 0,-8-3 0,6 1 0,-1-1 0,1 0 0,0 0 0,-9-7 0,-32-22 0,19 14 0,-39-33 0,66 49 0,0 0 0,1 0 0,-1-1 0,1 1 0,-4-9 0,-3-5 0,-7-7 0,2 2 0,-25-29 0,19 23 0,3 4 0,6 9 0,8 10 0,-2-1 0,-6-7 0,2 4 0,1 1 0,1-1 0,0-1 0,-11-18 0,13 20 0,-1 0 0,0 0 0,-1 1 0,0 0 0,-1 0 0,-16-11 0,-4-5 0,7 6 0,0 1 0,-27-15 0,-52-26 0,25 17 0,69 37 9,0 1-1,-1 0 1,1 1-1,-15-3 0,-1-2-1415,12 4-5419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7106 276 24575,'-157'-6'0,"140"5"0,-26-4 0,-52-10 0,52 8 0,-52-5 0,80 12 0,1 0 0,-1 0 0,-18 3 0,-42 11 0,47-9 0,14-3 0,0 1 0,1 1 0,0-1 0,0 2 0,0 0 0,1 0 0,-15 8 0,-82 52 0,-81 42 0,112-65 0,-81 55 0,74-42 0,-3-3 0,-105 47 0,154-82 0,0-2 0,-77 21 0,86-29 0,1-1 0,-1-2 0,0 0 0,0-2 0,-31 0 0,-11 0 0,-88 11 0,130-10 0,-71 8 0,-36 6-517,-36 3-1551,8 0 2350,-887 98-5898,-6-56 2348,667-67 1518,274-2 1709,-150-26 0,164 14 982,-150-44 0,197 45-16,2-2-1,0-2 1,2-1-1,-57-34 1,83 40 606,-2 1 860,-37-19 0,61 33-2360,-1-1 0,1 1 1,-1-1-1,1 0 0,0 0 1,-4-5-1,-19-22-49,11 10 18,-27-35 0,35 45 0,-1 0 0,-11-10 0,11 12 0,0-1 0,-14-19 0,-20-27 0,13 18 0,-16-34 0,37 56 0,-23-25 0,21 27 0,1 0 0,-13-22 0,-2-25 0,-5-7 0,22 49 0,0 0 0,-4-19 0,-5-10 0,10 27-455,0-1 0,-3-20 0,8 30-6371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2827 24575,'10'-1'0,"-1"0"0,0 0 0,12-3 0,10-1 0,-4 1 0,0-1 0,-1-2 0,0 0 0,0-1 0,49-22 0,114-71 0,-181 97 0,122-72 0,-3-4 0,172-144 0,-262 193 0,32-28 0,104-113 0,-48 40 0,-26 30 0,-64 63 0,6-5 0,-1-3 0,32-51 0,-50 64 0,152-273 0,-133 213 0,31-66 0,-52 123 0,1 1 0,34-43 0,18-5 0,4 2 0,121-99 0,26 16 0,-145 112 0,124-110 0,-190 151-341,0 1 0,1 0-1,19-11 1,-10 8-6485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3496 0 24575,'0'60'0,"3"196"0,23 0 0,18-4 0,80 540 0,-78-492 0,16 190 0,-43-19 0,-13 146 0,-7-398 0,1-147 0,-4 0 0,-25 132 0,-100 220 0,87-295 0,-48 112 0,-99 173 0,151-347 0,-61 81 0,-62 53 0,141-181 0,0 0 0,-37 28 0,2-3 0,-158 133 0,130-117 0,-56 40 0,129-94 0,-1-1 0,0-1 0,0 1 0,0-2 0,-1 1 0,0-1 0,0-1 0,-1 0 0,1-1 0,-15 2 0,-14 0 0,-73-3 0,80-1 0,-110-1 0,-227-5 0,359 5 0,-1 0 0,1 0 0,0-1 0,0-1 0,1 0 0,-1 0 0,-13-6 0,9 1 0,-1 0 0,2 0 0,0-1 0,-15-12 0,-55-38 0,34 23 0,-67-56 0,111 85 0,1-1 0,0 1 0,1-1 0,-1 0 0,-6-15 0,-5-8 0,-11-13 0,4 5 0,-44-53 0,32 41 0,7 9 0,8 14 0,14 16 0,-2 0 0,-13-13 0,7 9 0,-1-1 0,2 0 0,1-1 0,-18-33 0,20 35 0,-1 0 0,0 1 0,-1 0 0,-1 1 0,0 0 0,-27-19 0,-9-9 0,14 11 0,-2 1 0,-44-27 0,-87-43 0,41 27 0,116 67 9,0 1-1,-1 0 1,0 1-1,-22-6 0,-4 0-1415,20 4-5419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11933 483 24575,'-264'-12'0,"236"11"0,-45-7 0,-87-18 0,89 12 0,-89-6 0,135 19 0,1 1 0,0 1 0,-33 5 0,-69 17 0,79-13 0,24-6 0,0 1 0,1 1 0,0 0 0,0 2 0,1 0 0,0 1 0,-25 15 0,-137 88 0,-135 76 0,186-115 0,-135 97 0,125-74 0,-5-5 0,-178 82 0,260-144 0,0-2 0,-131 36 0,147-51 0,-1-2 0,0-2 0,0-1 0,-1-3 0,-50-1 0,-21 0 0,-146 21 0,217-19 0,-118 14 0,-62 10-517,-60 6-1551,14 0 2350,-1489 171-5898,-10-97 2348,1119-118 1518,460-4 1709,-251-45 0,275 26 982,-252-79 0,332 80-16,1-3-1,2-4 1,2-3-1,-94-60 1,137 73 606,-1-1 860,-63-31 0,101 55-2360,1 1 0,-1-1 1,1 0-1,0 0 0,0 0 1,-7-9-1,-30-38-49,16 16 18,-44-59 0,58 77 0,0 0 0,-20-16 0,19 19 0,0 0 0,-23-34 0,-34-47 0,21 31 0,-26-59 0,61 98 0,-37-44 0,35 48 0,1-1 0,-22-38 0,-4-44 0,-7-13 0,36 87 0,1 0 0,-7-34 0,-8-18 0,15 48-455,2-1 0,-6-36 0,14 54-6371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24575,'0'4'0,"1"-1"0,1 0 0,-1 0 0,0 1 0,1-1 0,0 0 0,0 0 0,0 0 0,0 0 0,1-1 0,-1 1 0,1 0 0,0-1 0,4 4 0,1 1 0,244 212-294,12 13-25,-145-117 625,155 115 1,-232-199-307,-2 0 0,60 34 0,-74-51 0,0-1 0,2-1 0,-1-1 0,33 9 0,180 66 0,-73-22 0,125 20 0,-223-69 0,1-2 0,94 5 0,32 2 0,42 2 0,248-23 0,-268-22 0,-84 6 0,211-24 0,-115 2 0,-77 3 0,14-4 0,256-24 0,-353 56 0,63-4 0,-48 11 0,0 3 0,1 4 0,107 18 0,-143-13 0,87 29 0,-12-3 0,-92-28 0,-1 1 0,49 23 0,54 34 0,-55-25 0,-56-28 0,-1 0 0,-1 2 0,32 27 0,-39-30 0,8 8 0,-1 1 0,27 37 0,-21-25 0,-8-6 0,-1 1 0,-1 0 0,25 61 0,-5-7 0,-26-59 30,-2 0 0,-1 1 0,7 34 0,3 78-1515,-18-117-5341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24575,'1'3'0,"0"-1"0,-1 1 0,1 0 0,0-1 0,1 1 0,-1-1 0,0 0 0,1 1 0,-1-1 0,1 0 0,0 0 0,-1 0 0,1 0 0,3 3 0,1 1 0,166 166-294,9 11-25,-99-92 625,105 90 1,-158-156-307,-2-1 0,42 27 0,-52-39 0,2-2 0,-1-1 0,1 0 0,22 7 0,123 52 0,-49-18 0,85 17 0,-153-56 0,1-1 0,64 5 0,22 0 0,29 3 0,170-19 0,-184-17 0,-57 4 0,144-18 0,-79 2 0,-52 1 0,9-3 0,176-18 0,-242 44 0,43-4 0,-33 9 0,1 3 0,-1 2 0,75 16 0,-99-12 0,59 23 0,-7-1 0,-64-23 0,0 1 0,34 18 0,36 27 0,-37-20 0,-39-22 0,0 0 0,0 2 0,20 21 0,-25-24 0,5 7 0,-2 0 0,20 29 0,-15-19 0,-5-5 0,-1 1 0,-1 0 0,17 48 0,-2-6 0,-19-46 30,-1 1 0,-1-1 0,5 28 0,2 61-1515,-12-93-5341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1160 24575,'121'-106'0,"-105"93"0,141-110 0,-79 64 0,398-266-881,-337 230 860,-71 48 189,-21 18 74,1 2 0,60-24 0,-6 4-234,1-2-8,144-45 0,-180 73 0,91-15 0,-93 29 0,-43 6 0,26-4 0,-7-1 0,-1 2 0,66 3 0,12-1 0,297-10 0,-291 22 0,-56-4 0,-41-3 0,42 11 0,-22-3 0,44 9 0,69 11 0,-115-24 0,24 1 0,-44-5 0,41 10 0,-47-9 0,86 22 0,125 8 0,-118-20 0,-92-10 0,23 7 0,19 4 0,55 7 0,22 3 0,-101-18 0,64 19 0,13 3 0,-81-24 0,-1 2 0,0 1 0,53 20 0,69 52 0,78 36 0,-218-108 0,0 1 0,14 10 0,23 13 0,130 54 0,-151-71 0,-3-2 0,49 32 0,69 75 0,-98-78 0,-7-6 0,55 61 0,-96-97 0,103 132 0,-91-114 0,-4-6 0,0 0 0,1 0 0,18 18 0,107 91 0,-126-114 0,0-1 0,1 0 0,12 6 0,-10-6 0,15 11 0,10 9 0,2-3 0,58 29 0,-32-18 0,-26-11-1365,-28-17-5461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9836 1 24575,'1'70'0,"-2"78"0,-1-123 0,-1-1 0,-1 1 0,-1-1 0,-11 29 0,-40 90 0,26-72 0,-93 241 0,113-286 0,-2 0 0,-22 39 0,5-18 0,-155 219 0,155-229 0,-115 129 0,130-154 0,0-1 0,0 0 0,-1-1 0,-17 8 0,27-15 0,-141 76 0,39-23 0,47-21 0,-33 17 0,76-43 0,-1-1 0,0-2 0,-27 8 0,-255 37 0,275-47 0,-139 14 0,-219-2 0,-107-18 0,290-14 0,8 0 0,171 16 0,-40-2 0,53 1 0,0-1 0,0 0 0,0 0 0,0 0 0,-11-5 0,5 1 0,0 1 0,-24-4 0,1-1 0,-184-62 0,156 54 0,42 12 0,0-1 0,-23-10 0,-36-16 0,49 21 0,-57-29 0,51 18 0,15 8 0,0 1 0,-1 2 0,-29-11 0,-118-50 0,37 14 0,-1 5 0,-219-73 0,59 39 0,45 2 0,135 53 0,-27-9 0,55 12 0,-105-20 0,113 30 0,-25-4 0,23 5 0,5 1 0,-37-3 0,-41-7 0,-197-20 0,214 21 0,84 15 0,-110-11 0,-103 21 0,135 4 0,-660-2 0,473 22 0,25 4 0,147-17 0,-21-4 0,58-4 0,33 7 0,-3 0 0,-15 0 107,-11 0-1579,89-8-5354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24575,'1'2'0,"0"0"0,0 0 0,0 0 0,0 0 0,0 0 0,1-1 0,-1 1 0,0 0 0,1-1 0,-1 1 0,3 0 0,2 5 0,-2-3 0,104 112 0,125 95 0,-160-145 0,34 30 0,68 60 0,-125-109 0,34 31 0,169 120 0,0-30 0,-110-84 0,-15-10 0,19 10 0,-67-41 0,30 13 0,-35-19 0,-62-31 0,-1-1 0,1-1 0,-1 0 0,1 0 0,1-1 0,-1-1 0,0 0 0,19-1 0,4-1 0,68-10 0,-58 1 0,-2-1 0,1-3 0,-1-1 0,65-32 0,57-44 0,-8-12 0,39-23 0,-174 111 0,0 0 0,-1-1 0,33-31 0,88-96 0,-110 108 0,0-1 0,-2-1 0,37-57 0,-59 78 0,0 0 0,-1 0 0,-1-1 0,0 0 0,-1 0 0,-1-1 0,0 1 0,-2-1 0,1 0 0,0-31 0,-4 6 0,-1 28 0,0 0 0,2 0 0,0 0 0,5-24 0,-2 16-53,-1 1 0,0-1 0,-2 0 0,-2-34-1,1 23-1045,0 17-5727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2168 4167 24575,'-6'-1'0,"-1"1"0,1-1 0,0-1 0,-1 1 0,1-1 0,-12-5 0,4 2 0,-177-78 0,138 55 0,-55-40 0,88 52 0,1 0 0,1-1 0,-32-38 0,-5-6 0,49 55 0,-1 0 0,1 0 0,1-1 0,-1 0 0,1 0 0,0-1 0,1 1 0,-1-1 0,-5-16 0,-2-19 0,2 0 0,-5-62 0,6-89 0,9 133 0,4 0 0,13-70 0,-11 98 0,0-5 0,13-38 0,37-82 0,-15 45 0,27-58 0,-49 130 0,7-26 0,-15 36 0,27-52 0,3 12 0,70-90 0,-86 130 0,2 0 0,1 2 0,1 1 0,62-47 0,81-43 0,-116 79 0,51-35 0,-35 25 0,-2-3 0,-2-3 0,110-118 0,-105 102 0,-65 63 0,8-9 0,20-26 0,-5 4 0,-5 11 0,114-135 0,-49 55 0,-84 100 0,0 0 0,0-1 0,0 1 0,-1-1 0,-1-1 0,1 1 0,6-18 0,-8 11 0,0 1 0,-1 0 0,-1-1 0,1-25 0,-6-64 0,1 93 0,0-1 0,0 1 0,-1 0 0,-1 0 0,0 0 0,-1 0 0,0 1 0,-1 0 0,0 0 0,-9-11 0,-3-2 0,-1 1 0,-1 1 0,-26-23 0,-16-5 0,18 15 0,29 23 0,-1 1 0,0 1 0,-1 0 0,0 1 0,-33-12 0,23 11 0,-1 2 0,-1 1 0,-31-3 0,-93-17 0,-46-4 0,-52 26 0,158 6 0,55 0 0,0 1 0,1 1 0,-1 3 0,1 1 0,-44 14 0,-73 18 0,109-29 0,-47 16 0,27-6 0,-193 46 0,204-52 0,0 2 0,1 3 0,1 2 0,-88 48 0,-180 100 0,284-153 0,1 2 0,-37 25 0,-13 8 0,-7 5 0,80-47 0,1 0 0,-1 1 0,2 0 0,-1 0 0,-11 16 0,7-6 0,7-10 0,0 1 0,1 0 0,-10 18 0,6-5 0,-3 6 0,1 0 0,-16 58 0,-12 128 0,38-194-682,1 28-1,3-37-6143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5151 24575,'2'-95'0,"26"-171"0,-22 238 0,2 1 0,1-1 0,19-39 0,-22 51 0,70-132 0,12 5 0,7-13 0,-89 147 0,0 0 0,11-12 0,4-3 0,87-122 0,50-67 0,-129 174 0,1 2 0,2 2 0,59-51 0,118-76 0,-95 78 0,-92 67 0,2 1 0,45-23 0,-16 9 0,-8 3 0,435-214 0,-239 109 0,-183 98 0,430-300 0,-459 313 0,119-84 0,-74 60 0,60-39 0,-104 63 0,-1-1 0,34-34 0,61-60 0,-86 79 0,151-163 0,-178 185 0,-1 1 0,8-18 0,0-1 0,42-77 0,0-1 0,-52 98 0,63-91 0,-3 23 0,3 3 0,98-82 0,-88 98 0,-12 11 0,298-260 0,-346 293 0,1 0 0,34-20 0,52-23 0,-56 33 0,231-106 0,-276 131 0,10-4 0,246-97 0,-213 91 0,54-7 0,-22 5 0,154-43 0,-184 45 0,1 3 0,1 2 0,55-2 0,164 8 0,-147 3 0,321-1 0,-354 8 0,-14-1 0,-29-5 0,83 12 0,145 33 0,-199-31 0,-20-3 0,53 8 0,-72-12 0,0 2 0,-1 2 0,50 23 0,7 3 0,-61-26 0,-13-4 0,0-2 0,37 9 0,-43-12 0,0 0 0,19 8 0,-13-4 0,3-1 0,-15-4 0,0 0 0,0 1 0,9 4 0,31 15 93,-30-14-822,20 11 0,-29-14-6097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24575,'13'0'0,"1"1"0,0 0 0,0 1 0,16 4 0,48 15 0,-2 3 0,143 68 0,-129-50 0,15 8 0,-83-38 0,0 1 0,32 27 0,-29-21 0,44 25 0,-40-27 0,30 23 0,2 8 0,46 37 0,-81-65 0,0-1 0,57 31 0,11 6 0,43 29 0,-127-80 0,0 1 0,-1 0 0,0 1 0,-1 0 0,1 1 0,7 9 0,-6-7 0,0-1 0,12 9 0,-10-9 0,18 19 0,60 87 0,-54-66 0,93 129 0,-46-48 0,-70-108 0,15 35 0,-7-12 0,5 7 0,-12-21 0,2-1 0,27 39 0,84 127 0,-112-171 0,5 13 0,-1 1 0,18 58 0,-17-45 0,214 505 0,-158-383 0,136 331 0,-142-336 0,-41-97 0,0 0 0,46 83 0,132 205 0,-192-332 0,14 35 0,-15-29 0,1-5 0,1 0 0,1-2 0,25 30 0,-17-23 0,24 43 0,3 10 0,-31-56 0,-13-18 0,1-1 0,0 0 0,1 0 0,22 19 0,-3-10 0,1-1 0,61 30 0,-21-13 0,-52-29 0,-1-1 0,1 0 0,0-2 0,36 7 0,-49-11 0,121 18 0,-33-6 0,-51-7 0,55 0 0,42-7 0,-48 0 0,403 1 0,-394-8 0,-8 0 0,-75 8 0,-1-1 0,0-1 0,1 0 0,16-6 0,68-14 0,24-7 0,-106 24 0,-10 3 0,0-1 0,0 0 0,15-8 0,2-2 0,37-13 0,-44 18 0,1 0 0,-1 0 0,0-2 0,23-16 0,-15 7-1365,-14 11-5461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1105 5869 24575,'13'1'0,"0"1"0,0 0 0,0 0 0,21 8 0,-2-1 0,67 13 0,2-5 0,137 7 0,206-16 0,-412-9 0,58-2 0,0-3 0,137-29 0,107-27 0,-23-26 0,-293 83 0,21-8 0,117-40 0,-5-11 0,-74 24 0,131-92 0,-169 101 0,0-2 0,-2-1 0,53-66 0,-34 30 0,32-39 0,-60 78 0,40-36 0,-55 56 0,-4 4 0,0-1 0,0 0 0,13-18 0,52-86 0,-7 5 0,-36 58 0,39-77 0,-52 82 0,-2-1 0,11-50 0,12-95 0,-32 152 0,3-17 0,-3-2 0,-1-98 0,-6-26 0,-2-62 0,-2 193 0,-1 0 0,-3 0 0,-19-61 0,-57-140 0,63 188 0,-11-26 0,22 66 0,-26-57 0,27 60 0,-14-37 0,16 37 0,0 0 0,-12-20 0,-46-85 0,51 101 0,-54-89 0,18 28 0,26 39 0,-42-90 0,60 124 0,-1 0 0,0 1 0,0 0 0,-10-10 0,7 10 0,2-1 0,-1 0 0,-6-13 0,-1-11 0,8 18 0,0 0 0,-2 1 0,0 0 0,-20-26 0,26 38 0,0 0 0,1 0 0,0-1 0,0 1 0,-3-10 0,-8-14 0,-17-18 0,-3 3 0,-50-53 0,51 60 0,18 22 0,-1 1 0,0 1 0,-1 0 0,-27-15 0,-3-3 0,-127-73 0,47 31 0,85 50 0,-1 1 0,-61-21 0,-5-2 0,33 13 0,-2 3 0,-1 3 0,-90-17 0,-10 1 0,-43-10 0,10-7 0,160 42 0,14 4 0,-76-16 0,48 17 0,-84-10 0,35 8 0,-36-2 0,146 15 0,-371-17 0,184 12 0,153 3 0,16 1 0,0 0 0,1-1 0,-38-11 0,-162-71 0,199 76 0,1-1 0,0-1 0,0-1 0,-33-26 0,41 25 0,1-2 0,1 1 0,0-2 0,-10-17 0,3 4 0,5 8-170,1-1-1,1 0 0,1-1 1,1 0-1,1-1 0,2 0 1,-8-36-1,10 35-6655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1285 24575,'-1'-13'0,"0"-1"0,-1 1 0,-1-1 0,-6-16 0,-4-27 0,-2-11 0,8 44 0,-3-30 0,5-19 0,5-79 0,2 58 0,-3 49 0,2-50 0,1 87 0,-1 0 0,1 0 0,0 0 0,1 0 0,0 0 0,6-10 0,7-19 0,-3 3 0,1 1 0,2 1 0,22-33 0,-31 53 0,3-3 0,1 1 0,0-1 0,25-22 0,9-11 0,-25 23-111,-3 3-307,1 1 0,39-35 0,-48 49-6408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1471 24575,'176'-135'0,"-152"118"0,205-138 0,-115 80 0,582-337-881,-493 292 860,-103 59 189,-32 25 74,1 2 0,89-30 0,-8 3-234,1 0-8,208-58 0,-260 92 0,131-19 0,-134 38 0,-65 6 0,40-5 0,-12 0 0,0 3 0,96 2 0,18 0 0,433-14 0,-425 28 0,-83-4 0,-57-4 0,59 14 0,-32-5 0,66 13 0,99 13 0,-166-30 0,33 2 0,-63-8 0,58 13 0,-66-10 0,123 26 0,186 11 0,-176-24 0,-132-14 0,32 9 0,29 4 0,81 10 0,30 4 0,-146-24 0,92 26 0,21 3 0,-120-31 0,-1 3 0,0 1 0,79 26 0,99 65 0,113 46 0,-316-137 0,-2 1 0,22 14 0,33 16 0,190 67 0,-220-89 0,-5-2 0,71 39 0,101 97 0,-144-99 0,-9-9 0,81 78 0,-141-123 0,151 167 0,-134-145 0,-6-6 0,2-1 0,0 0 0,26 23 0,157 116 0,-185-146 0,2 0 0,-1-1 0,19 9 0,-14-8 0,21 14 0,14 10 0,2-2 0,87 36 0,-47-24 0,-38-12-1365,-43-23-5461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4544 24575,'7'-8'0,"0"0"0,1 0 0,0 1 0,14-10 0,-3 2 0,223-173 0,22-18 0,-196 148 0,104-116 0,85-160 0,-235 303 0,20-34 0,66-109 0,-46 80 0,-49 71 0,-1 0 0,13-32 0,11-50 0,-25 69 0,26-80 0,27-152 0,-60 246 0,29-230 0,-26 179 0,21-93 0,-8 56 0,-14 58 0,-3 0 0,-4-65 0,0 46 0,0-526 0,6 475 0,26-146 0,-13 161 0,-7 52 0,-3 0 0,2-77 0,-10 109 0,-1 1 0,1-1 0,2 1 0,4-30 0,15-66-1365,-19 98-5461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1098 24575,'8'-4'0,"1"1"0,-1 0 0,14-3 0,0 0 0,131-30 0,-48 13 0,275-90-692,-4-19-117,-251 86 947,-67 28 306,0 2 0,109-16 0,-107 21-429,101-35 1,-56 14-16,331-109 0,-339 109 0,25-9 0,349-111 0,-339 115 0,119-28 0,98 11 0,-234 39 0,39-2 0,-38 9 0,10 0 0,163 8 0,-147 0 0,-99 2 0,0 1 0,47 10 0,85 26 0,-132-28 0,198 44 0,-223-51 0,26 10 0,2 0 0,-27-8 0,24 11 0,-24-9 0,21 6 0,57 13 0,189 43 0,-230-62 0,31 5 0,-33-4 0,54 2 0,-39-5 0,135-1 0,-41-4 0,-57 13 0,-29-5 0,32 0 0,-88-8 0,32 6 0,7 0 0,6 2 0,-17-2 0,-37-6 0,91 14 0,-88-12 0,-1 1 0,0 0 0,0 1 0,0 0 0,14 9 0,10 5 0,-25-13 0,1 1 0,-1 1 0,19 13 0,-19-8 0,21 22 0,-25-25 0,23 19-1365,-24-19-5461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1187 24575,'63'-65'0,"24"-20"0,-65 65 0,95-92 0,-27 15 0,-80 86 0,-1 1 0,-1 0 0,0 0 0,7-12 0,70-146 0,-72 142 0,65-164 0,-53 97 0,-8 25 0,-12 47-54,-1 0 1,-2 0-1,0 1 0,-1-2 0,-2-24 0,0 15-988,1 13-5784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5533 739 24575,'-12'1'0,"0"1"0,0 0 0,0 0 0,-20 8 0,19-6 0,-141 30 0,62-17 0,-179 36 0,103-23 0,-15-7 0,34-7 0,-105 14 0,191-26 0,-140 6 0,-124-10 0,265-3 0,-88-15 0,56 4 0,28 6 0,-281-29 0,262 31 0,0-3 0,-136-34 0,-52-12 0,-17 3 0,114 4 0,56 12 0,-254-78 0,86-15 0,199 82 0,-60-28 0,-2 6 0,118 47 0,23 15 0,-1 0 0,-12-5 0,-111-41 0,16 7 0,107 42 0,0 0 0,-1 1 0,-15-2 0,15 3 0,1-1 0,0 0 0,-14-5 0,3-1-68,-24-5 0,26 8-1161,2 0-5597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4623 0 24575,'0'17'0,"2"12"0,1 1 0,2-1 0,10 38 0,2 8 0,0-5 0,2 6 0,-6 26 0,9 39 0,-21-133 0,9 31 0,-2 1 0,-1 0 0,1 52 0,-10 219 0,0-281 0,-1 0 0,-14 56 0,7-37 0,0-3 0,-2 0 0,-2-1 0,-25 53 0,2-12 0,-29 65 0,59-138 0,-1 1 0,0-2 0,-1 1 0,-11 11 0,-44 43 0,50-53 0,-35 36 0,-52 49 0,52-56 0,1-1 0,-85 59 0,-233 141 0,299-199 0,-82 37 0,134-74 0,0 0 0,0-1 0,0-1 0,-1-1 0,1 0 0,-20 1 0,-98-4 0,78-1 0,-40 1 0,28 1 0,-124-13 0,76-12 0,53 4 0,-115-53 0,171 71 0,-156-82 0,61 37 0,68 34 0,-47-27 0,-101-53 0,59 33 0,56 23 0,-48-23 0,24 13 0,27 14 0,-44-29 0,-20-8 0,68 44 0,2 1 0,-73-43 0,51 26 0,-3-1 0,-12-12 0,-36-24 0,83 43 0,30 22 0,-2 0 0,-23-13 0,-87-45 0,50 21 0,28 16 0,44 31 0,0 1 0,0-1 0,-13-3 0,-5-3 0,19 6 0,-1 0 0,1-1 0,0 0 0,0 0 0,0 0 0,1-1 0,0 0 0,-6-8 0,-7-8 0,18 22-12,-3-4-181,1 1 0,-1 1-1,0-1 1,0 0 0,0 1-1,-7-4 1,1 2-6633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2230 24575,'7'0'0,"-1"-1"0,0 0 0,8-2 0,7-1 0,-2 1 0,-1-2 0,1 0 0,-1 0 0,-1-2 0,34-17 0,79-55 0,-125 76 0,85-57 0,-4-3 0,119-114 0,-180 152 0,23-21 0,70-89 0,-32 30 0,-19 24 0,-43 51 0,5-5 0,-3-2 0,24-40 0,-35 50 0,104-215 0,-91 168 0,22-53 0,-37 99 0,1-1 0,25-33 0,10-5 0,4 3 0,83-79 0,17 13 0,-99 88 0,85-87 0,-130 120-341,0 0 0,1 0-1,12-8 1,-6 6-6485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2394 0 24575,'-1'47'0,"4"155"0,14 0 0,13-3 0,55 426 0,-53-388 0,10 150 0,-29-16 0,-9 116 0,-5-315 0,2-115 0,-4 0 0,-17 104 0,-68 173 0,59-232 0,-32 88 0,-69 137 0,104-275 0,-42 65 0,-42 42 0,97-143 0,-1 0 0,-26 21 0,3-1 0,-109 104 0,89-91 0,-38 31 0,88-75 0,0-1 0,-1 1 0,1-1 0,-1 0 0,0-1 0,0 0 0,-1 0 0,1-1 0,-1 0 0,-9 1 0,-10 0 0,-50-2 0,55-1 0,-76-1 0,-155-4 0,245 5 0,1-1 0,0 0 0,0-1 0,-1 0 0,1 0 0,0-1 0,-9-4 0,6 1 0,0 0 0,0-1 0,1 0 0,-10-9 0,-38-31 0,22 19 0,-44-45 0,75 67 0,1 1 0,0-1 0,0-1 0,0 1 0,-4-12 0,-4-7 0,-7-9 0,2 3 0,-29-41 0,21 31 0,5 8 0,7 11 0,7 12 0,0 1 0,-8-10 0,3 6 0,0-1 0,2 1 0,0-2 0,-13-25 0,15 27 0,-1 1 0,0 0 0,-1 1 0,-1-1 0,0 2 0,-18-17 0,-6-6 0,9 9 0,-1 0 0,-29-20 0,-61-35 0,28 21 0,80 53 9,-1 1-1,1 0 1,-1 1-1,-15-5 0,-3 0-1415,14 3-5419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8169 381 24575,'-181'-9'0,"162"7"0,-31-3 0,-59-16 0,60 10 0,-60-5 0,92 16 0,0 0 0,0 0 0,-21 5 0,-48 13 0,53-10 0,18-5 0,-1 1 0,1 1 0,0 0 0,0 1 0,0 0 0,1 2 0,-18 10 0,-93 71 0,-92 59 0,126-91 0,-92 77 0,86-58 0,-4-4 0,-121 65 0,178-114 0,-1-2 0,-90 29 0,102-41 0,-1-1 0,0-2 0,-1-1 0,1-1 0,-36-2 0,-13 1 0,-101 15 0,150-14 0,-82 11 0,-42 8-517,-42 5-1551,11 0 2350,-1020 134-5898,-7-76 2348,766-93 1518,315-3 1709,-171-36 0,187 20 982,-172-61 0,228 63-16,0-3-1,1-3 1,2-3-1,-65-46 1,95 57 606,-2-1 860,-43-25 0,70 45-2360,0-1 0,0 1 1,0-1-1,0 0 0,0-1 1,-4-5-1,-22-31-49,12 12 18,-30-46 0,40 61 0,-2 0 0,-11-13 0,11 15 0,1 0 0,-16-27 0,-24-36 0,16 24 0,-19-47 0,42 77 0,-25-34 0,23 37 0,2 1 0,-16-32 0,-2-33 0,-5-12 0,24 70 0,1-1 0,-5-26 0,-5-14 0,10 37-455,2 0 0,-5-29 0,10 42-6371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14368 1 24575,'1'88'0,"-3"100"0,-1-156 0,-1-1 0,-2 0 0,-1 0 0,-16 36 0,-60 114 0,40-91 0,-137 305 0,165-361 0,-1-1 0,-35 49 0,9-23 0,-226 279 0,225-292 0,-168 165 0,192-196 0,-2-1 0,0 0 0,-1-1 0,-24 10 0,38-19 0,-204 95 0,55-28 0,69-26 0,-47 21 0,109-55 0,1-1 0,-1-1 0,-41 8 0,-371 48 0,402-61 0,-204 19 0,-320-3 0,-156-22 0,425-18 0,10-1 0,250 21 0,-57-3 0,76 2 0,0-1 0,0 0 0,1 0 0,-1-2 0,-15-5 0,6 2 0,0 1 0,-34-6 0,0-1 0,-267-78 0,228 68 0,60 16 0,0-2 0,-34-13 0,-51-19 0,70 26 0,-82-38 0,74 24 0,22 10 0,0 2 0,-1 1 0,-43-13 0,-172-63 0,53 17 0,0 6 0,-321-91 0,87 48 0,65 4 0,197 65 0,-38-11 0,80 17 0,-154-27 0,164 39 0,-35-6 0,33 7 0,8 2 0,-55-5 0,-59-8 0,-288-26 0,313 27 0,121 18 0,-159-13 0,-151 27 0,197 4 0,-964-2 0,690 28 0,39 5 0,212-22 0,-29-4 0,85-5 0,48 7 0,-5 1 0,-23 0 107,-14 0-1579,130-9-5354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0,0 0 0,0 0 0,0-1 0,0 1 0,0 0 0,0-1 0,1 1 0,-1 0 0,1-1 0,-1 1 0,1-1 0,2 2 0,1 2 0,145 120-294,7 7-25,-86-66 625,92 66 1,-138-114-307,-1-1 0,36 20 0,-45-29 0,1 0 0,0-1 0,1-1 0,18 6 0,108 37 0,-43-13 0,74 12 0,-133-39 0,0-2 0,57 4 0,19 0 0,24 2 0,149-14 0,-160-12 0,-50 3 0,125-13 0,-68 1 0,-46 1 0,8-2 0,153-14 0,-210 33 0,37-3 0,-28 6 0,0 3 0,-1 1 0,66 11 0,-87-8 0,53 17 0,-8-2 0,-54-16 0,-1 1 0,29 13 0,33 19 0,-34-14 0,-32-16 0,-2 0 0,1 1 0,18 16 0,-23-18 0,4 5 0,0 1 0,17 20 0,-14-13 0,-4-4 0,0 0 0,-2 1 0,16 35 0,-3-5 0,-17-33 30,0 0 0,0 0 0,3 20 0,3 44-1515,-11-67-5341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0 841 24575,'105'-77'0,"-91"68"0,123-80 0,-70 46 0,348-192-881,-294 166 860,-62 34 189,-19 14 74,2 2 0,52-18 0,-5 2-234,1 0-8,124-33 0,-155 53 0,78-12 0,-80 23 0,-38 3 0,23-3 0,-7 0 0,0 1 0,58 2 0,9 0 0,259-8 0,-253 16 0,-49-3 0,-35-1 0,36 7 0,-20-2 0,40 6 0,59 9 0,-100-18 0,21 1 0,-38-4 0,35 7 0,-40-6 0,73 16 0,111 5 0,-104-13 0,-79-8 0,19 5 0,17 3 0,48 5 0,19 2 0,-88-14 0,55 16 0,13 1 0,-72-18 0,0 2 0,-1 1 0,48 15 0,58 37 0,69 26 0,-190-79 0,0 2 0,12 7 0,20 9 0,114 39 0,-132-51 0,-3-1 0,43 22 0,60 55 0,-86-56 0,-5-5 0,48 44 0,-84-70 0,90 96 0,-80-83 0,-3-4 0,0-1 0,1 1 0,15 12 0,94 67 0,-110-83 0,0 0 0,1-1 0,10 5 0,-8-5 0,12 9 0,10 5 0,0-1 0,52 21 0,-28-14 0,-23-7-1365,-25-13-5461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8556 0 24575,'1'51'0,"-2"57"0,-1-90 0,0-1 0,-2 1 0,0 0 0,-10 20 0,-35 66 0,23-53 0,-81 175 0,98-206 0,-1-1 0,-20 28 0,5-14 0,-134 161 0,133-168 0,-100 94 0,115-111 0,-1-1 0,-1 0 0,0-1 0,-14 7 0,22-12 0,-122 55 0,34-16 0,41-16 0,-29 13 0,66-32 0,0 0 0,-1-1 0,-23 5 0,-222 27 0,239-35 0,-121 12 0,-190-3 0,-94-12 0,254-11 0,6 0 0,148 12 0,-33-1 0,45 0 0,0 0 0,0 0 0,0-1 0,0 0 0,-10-3 0,5 1 0,0 0 0,-21-2 0,0-1 0,-159-46 0,136 40 0,36 9 0,0-1 0,-20-8 0,-32-10 0,43 14 0,-49-21 0,44 13 0,14 7 0,-1 0 0,-1 1 0,-25-8 0,-102-35 0,31 8 0,0 5 0,-191-52 0,51 27 0,40 1 0,117 39 0,-23-7 0,47 10 0,-91-15 0,98 21 0,-20-3 0,18 5 0,5 0 0,-32-2 0,-36-5 0,-171-15 0,186 15 0,72 11 0,-94-7 0,-90 15 0,117 1 0,-574 0 0,411 17 0,23 1 0,127-11 0,-18-3 0,50-3 0,30 4 0,-4 1 0,-13-1 107,-9 1-1579,77-5-5354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24575,'1'2'0,"0"-1"0,0 0 0,-1 1 0,1-1 0,0 0 0,1 1 0,-1-1 0,0 0 0,0 0 0,1 0 0,1 1 0,2 3 0,-2-2 0,92 81 0,107 69 0,-138-105 0,29 21 0,59 44 0,-109-78 0,30 21 0,148 87 0,-1-21 0,-96-61 0,-13-7 0,17 7 0,-58-30 0,26 10 0,-31-14 0,-54-23 0,0-1 0,0 1 0,0-1 0,0-1 0,0 0 0,1 0 0,-1-1 0,18 0 0,1-1 0,61-7 0,-51 1 0,-1-2 0,-1-1 0,0-1 0,58-24 0,48-31 0,-7-9 0,35-17 0,-152 82 0,0-2 0,-1 0 0,29-22 0,76-70 0,-95 78 0,-1 0 0,-1-1 0,32-42 0,-51 58 0,0-1 0,-1 0 0,0-1 0,-2 1 0,1-1 0,-2 0 0,0 0 0,-1-1 0,0 1 0,1-23 0,-4 5 0,-1 20 0,1 0 0,0 0 0,1-1 0,4-16 0,-1 11-53,-1 1 0,-1-1 0,-1 0 0,-2-25-1,1 17-1045,0 13-5727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3021 24575,'-5'0'0,"-1"-1"0,0 1 0,1-1 0,-1-1 0,1 1 0,-10-4 0,2 1 0,-153-55 0,120 38 0,-48-29 0,76 39 0,2-1 0,0 0 0,-27-28 0,-5-4 0,43 40 0,-1 0 0,1-1 0,0 0 0,0 0 0,0 0 0,1-1 0,0 1 0,1-1 0,-6-11 0,-2-14 0,3-1 0,-6-44 0,6-65 0,9 97 0,2 0 0,12-51 0,-10 71 0,0-3 0,11-28 0,33-60 0,-13 33 0,24-42 0,-44 94 0,6-18 0,-12 26 0,23-39 0,3 10 0,60-66 0,-74 94 0,1 1 0,2 1 0,0 0 0,55-32 0,69-33 0,-101 57 0,46-24 0,-32 17 0,-1-1 0,-2-3 0,96-85 0,-92 73 0,-55 46 0,6-6 0,17-20 0,-4 4 0,-5 8 0,100-99 0,-43 41 0,-72 73 0,-1-1 0,0 0 0,0-1 0,-1 1 0,0-1 0,-1 0 0,7-13 0,-7 9 0,-1 0 0,0 0 0,-1 0 0,0-19 0,-5-46 0,2 67 0,-1 0 0,0 0 0,-1 0 0,0 1 0,-1-1 0,0 1 0,0-1 0,-1 1 0,-1 0 0,-7-8 0,-2-1 0,-2 0 0,0 1 0,-23-16 0,-15-5 0,17 12 0,25 17 0,0-1 0,-1 2 0,-1 0 0,0 0 0,-28-8 0,19 8 0,-1 1 0,1 1 0,-29-2 0,-80-13 0,-40-3 0,-45 20 0,137 4 0,48-1 0,0 2 0,0 0 0,0 2 0,1 1 0,-38 11 0,-64 12 0,94-21 0,-39 12 0,22-5 0,-167 34 0,177-37 0,0 0 0,1 3 0,0 1 0,-75 36 0,-158 71 0,248-110 0,1 1 0,-33 18 0,-11 6 0,-6 3 0,70-33 0,0-1 0,0 1 0,1 1 0,0-1 0,-10 12 0,6-5 0,5-6 0,1 0 0,1 0 0,-9 13 0,6-4 0,-3 4 0,0 1 0,-13 43 0,-11 91 0,34-140-682,0 20-1,3-26-6143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3735 24575,'2'-69'0,"22"-124"0,-19 173 0,2 0 0,1 0 0,16-29 0,-18 38 0,60-97 0,10 4 0,7-8 0,-78 105 0,1 0 0,9-8 0,2-2 0,78-89 0,42-49 0,-112 128 0,1 0 0,2 1 0,51-36 0,103-56 0,-83 57 0,-79 49 0,0 0 0,40-16 0,-14 6 0,-7 3 0,379-156 0,-209 80 0,-158 70 0,374-217 0,-400 226 0,104-60 0,-65 44 0,52-29 0,-90 46 0,0-1 0,28-25 0,55-43 0,-77 57 0,133-118 0,-156 134 0,0 1 0,6-13 0,2-1 0,35-56 0,0 0 0,-45 70 0,55-65 0,-3 16 0,3 3 0,85-60 0,-77 71 0,-10 8 0,259-189 0,-300 213 0,0 0 0,29-14 0,46-18 0,-48 25 0,200-78 0,-240 96 0,8-3 0,215-70 0,-185 66 0,47-6 0,-21 4 0,136-31 0,-161 33 0,2 1 0,-1 2 0,49 0 0,142 4 0,-126 3 0,277-1 0,-307 6 0,-13-1 0,-24-4 0,72 9 0,125 24 0,-172-22 0,-17-2 0,45 4 0,-62-7 0,0 1 0,-1 1 0,43 18 0,6 1 0,-52-19 0,-12-2 0,0-2 0,32 7 0,-36-10 0,-1 1 0,16 6 0,-11-3 0,3-1 0,-13-3 0,-1 0 0,1 1 0,8 3 0,26 11 93,-25-11-822,16 8 0,-25-9-6097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24575,'13'0'0,"-1"1"0,0-1 0,0 2 0,14 2 0,42 11 0,-2 3 0,125 48 0,-114-35 0,15 5 0,-73-27 0,0 1 0,29 18 0,-27-14 0,39 18 0,-34-20 0,24 18 0,3 4 0,41 28 0,-72-47 0,1-2 0,49 23 0,9 5 0,39 20 0,-111-57 0,-1 1 0,0-1 0,0 1 0,-1 0 0,1 1 0,6 6 0,-6-5 0,1 0 0,11 6 0,-11-6 0,18 13 0,51 63 0,-46-48 0,80 95 0,-40-36 0,-61-78 0,13 25 0,-5-8 0,3 5 0,-9-16 0,1 0 0,23 28 0,73 92 0,-96-123 0,3 8 0,-1 1 0,17 42 0,-16-32 0,187 366 0,-138-278 0,118 240 0,-123-243 0,-36-71 0,0 0 0,40 61 0,116 148 0,-168-241 0,12 26 0,-13-22 0,1-3 0,1 0 0,1-1 0,21 21 0,-14-16 0,20 31 0,4 6 0,-28-39 0,-11-13 0,1-1 0,0-1 0,1 1 0,18 13 0,-1-6 0,0-2 0,53 22 0,-18-9 0,-46-21 0,0-1 0,1 0 0,0-1 0,31 5 0,-43-9 0,106 14 0,-30-5 0,-43-5 0,47 1 0,38-6 0,-44 0 0,352 1 0,-343-5 0,-7-1 0,-65 6 0,-1-1 0,0 0 0,0-1 0,16-3 0,57-11 0,22-5 0,-93 17 0,-8 2 0,0 0 0,0 0 0,13-6 0,1-1 0,33-11 0,-38 15 0,0-1 0,0 0 0,-1-1 0,20-11 0,-12 3-1365,-13 10-5461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4255 24575,'12'1'0,"-1"0"0,1 1 0,-1 0 0,18 5 0,-2-1 0,60 10 0,1-3 0,119 4 0,179-12 0,-358-5 0,50-2 0,0-3 0,120-20 0,93-20 0,-21-18 0,-254 58 0,18-4 0,101-29 0,-3-9 0,-66 18 0,115-66 0,-146 72 0,-2-1 0,-1-1 0,47-47 0,-30 21 0,27-27 0,-52 55 0,36-26 0,-49 41 0,-3 3 0,0-1 0,-1 0 0,13-12 0,44-64 0,-6 5 0,-30 41 0,32-55 0,-44 59 0,-2 0 0,9-38 0,12-67 0,-29 110 0,2-14 0,-2 0 0,-1-71 0,-5-19 0,-1-46 0,-3 141 0,-1 0 0,-2 0 0,-16-45 0,-50-101 0,55 137 0,-10-20 0,20 48 0,-24-41 0,24 44 0,-12-28 0,14 28 0,0 0 0,-11-16 0,-39-60 0,44 72 0,-48-63 0,17 19 0,22 29 0,-36-66 0,52 90 0,-1 1 0,0 0 0,-1 0 0,-8-8 0,7 8 0,1 0 0,-1-1 0,-5-10 0,-1-6 0,7 12 0,0 0 0,-1 0 0,-1 1 0,-18-19 0,24 27 0,0 0 0,0 1 0,1-1 0,-1 0 0,-2-7 0,-7-10 0,-16-13 0,-1 2 0,-45-39 0,46 45 0,15 15 0,-1 1 0,0 0 0,-1 1 0,-22-11 0,-4-3 0,-111-52 0,41 22 0,75 36 0,-2 1 0,-52-15 0,-5-2 0,29 10 0,-2 2 0,0 2 0,-79-11 0,-9-1 0,-37-7 0,8-5 0,140 31 0,12 2 0,-66-11 0,42 13 0,-74-8 0,31 6 0,-32-2 0,128 12 0,-322-14 0,158 10 0,134 2 0,14 1 0,1-1 0,-1 0 0,-32-8 0,-141-52 0,173 55 0,0 0 0,1-1 0,1-1 0,-31-18 0,38 17 0,-1 0 0,2-1 0,0 0 0,-10-13 0,3 3 0,5 5-170,1 1-1,1-2 0,0 1 1,2-1-1,0 0 0,1 0 1,-6-27-1,9 26-6655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58 932 24575,'-1'-10'0,"0"0"0,-1 0 0,-1 1 0,-4-13 0,-5-20 0,-1-7 0,7 32 0,-2-22 0,3-15 0,5-56 0,2 42 0,-3 36 0,2-37 0,0 63 0,0 0 0,1 0 0,0 0 0,1 1 0,-1-1 0,6-7 0,6-14 0,-3 3 0,1 0 0,2 0 0,19-23 0,-27 39 0,3-3 0,1 0 0,0 1 0,21-17 0,8-8 0,-22 17-111,-2 2-307,0 1 0,35-26 0,-43 36-6408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3295 24575,'6'-6'0,"0"0"0,1 0 0,0 1 0,12-7 0,-2 1 0,193-125 0,20-13 0,-171 106 0,90-83 0,76-116 0,-206 219 0,17-23 0,58-81 0,-41 59 0,-41 52 0,-1-1 0,10-23 0,10-36 0,-21 50 0,22-58 0,24-111 0,-53 179 0,26-166 0,-23 128 0,18-66 0,-6 41 0,-13 41 0,-2 0 0,-4-47 0,0 34 0,1-382 0,4 344 0,22-105 0,-10 117 0,-6 37 0,-3 0 0,2-56 0,-10 80 0,1-1 0,0 1 0,1-1 0,5-20 0,12-48-1365,-16 70-5461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24575,'2'3'0,"-1"-1"0,0 1 0,1-1 0,-1 0 0,1 1 0,0-1 0,0 0 0,0 0 0,0 0 0,0 0 0,3 1 0,5 6 0,-5-4 0,154 142 0,181 121 0,-234-184 0,51 36 0,98 78 0,-182-137 0,49 37 0,249 152 0,-2-37 0,-160-106 0,-22-13 0,28 12 0,-99-51 0,45 16 0,-51-24 0,-92-40 0,0-1 0,1 0 0,-1-1 0,1 0 0,0-2 0,1 0 0,-1-1 0,28 1 0,5-4 0,101-12 0,-87 2 0,0-2 0,-2-3 0,0-2 0,97-40 0,81-56 0,-12-15 0,58-30 0,-254 142 0,-1-1 0,-1-1 0,49-39 0,127-123 0,-159 138 0,-1-1 0,-3-2 0,54-72 0,-85 100 0,-2-1 0,0-1 0,-1 0 0,-1 0 0,-1-1 0,-2 0 0,0 0 0,-1 0 0,-2-1 0,3-39 0,-8 8 0,0 36 0,0-1 0,2 0 0,0 0 0,8-30 0,-3 21-53,-1-1 0,-2 1 0,0-1 0,-5-43-1,2 29-1045,-1 22-5727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0 796 24575,'7'-3'0,"1"1"0,-1 0 0,12-2 0,0-1 0,114-21 0,-42 10 0,240-66-692,-4-14-117,-218 63 947,-59 19 306,1 3 0,94-12 0,-93 14-429,89-24 1,-51 10-16,290-79 0,-296 79 0,22-7 0,304-80 0,-295 83 0,103-20 0,86 7 0,-204 30 0,34-3 0,-33 8 0,8-1 0,143 5 0,-129 2 0,-85 0 0,-1 1 0,42 8 0,73 18 0,-115-20 0,173 32 0,-195-37 0,24 7 0,0 0 0,-22-5 0,20 7 0,-20-6 0,18 4 0,49 9 0,165 32 0,-201-45 0,28 3 0,-29-2 0,48 1 0,-36-4 0,119 0 0,-37-3 0,-48 9 0,-26-4 0,27 1 0,-75-7 0,27 5 0,6 1 0,5 0 0,-14-1 0,-33-4 0,80 10 0,-77-9 0,-1 1 0,1 0 0,-1 0 0,0 1 0,12 6 0,9 4 0,-21-9 0,0 0 0,-1 0 0,17 11 0,-16-7 0,17 16 0,-21-17 0,19 13-1365,-19-15-5461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0 861 24575,'55'-47'0,"20"-15"0,-55 47 0,82-66 0,-24 11 0,-70 62 0,0 1 0,-1-1 0,0 1 0,6-9 0,62-106 0,-65 104 0,58-120 0,-46 70 0,-7 19 0,-11 34-54,-1 0 1,0 0-1,-2-1 0,0 1 0,-2-18 0,0 10-988,1 10-5784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4813 536 24575,'-11'1'0,"1"0"0,-1 0 0,1 1 0,-18 5 0,17-4 0,-123 22 0,54-13 0,-156 26 0,91-15 0,-15-7 0,30-5 0,-91 11 0,167-19 0,-123 4 0,-107-6 0,230-4 0,-77-10 0,50 3 0,23 4 0,-244-20 0,228 21 0,0-2 0,-118-24 0,-45-9 0,-15 3 0,98 2 0,50 9 0,-221-57 0,74-10 0,174 58 0,-53-19 0,-1 4 0,102 34 0,20 11 0,0 0 0,-11-4 0,-97-29 0,14 5 0,94 30 0,-1 0 0,0 1 0,-14-2 0,14 2 0,0 0 0,1 0 0,-13-4 0,3 0-68,-21-4 0,22 5-1161,3 1-5597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4021 0 24575,'0'12'0,"2"9"0,1 1 0,1-1 0,9 28 0,2 5 0,0-3 0,1 4 0,-4 19 0,6 28 0,-16-96 0,7 23 0,-2-1 0,-2 1 0,2 38 0,-9 158 0,1-203 0,-2 0 0,-11 40 0,5-26 0,0-3 0,-1 0 0,-3 0 0,-20 38 0,1-8 0,-26 46 0,51-99 0,1-1 0,-1 1 0,-1-1 0,-9 8 0,-39 31 0,44-37 0,-31 25 0,-45 36 0,45-41 0,2 0 0,-75 42 0,-202 103 0,259-146 0,-70 29 0,116-55 0,0 0 0,0-1 0,0 0 0,-1 0 0,1-1 0,-18 1 0,-84-3 0,67-1 0,-35 1 0,25 1 0,-109-10 0,68-8 0,45 2 0,-100-37 0,149 50 0,-136-59 0,53 27 0,59 24 0,-41-19 0,-87-38 0,51 24 0,49 16 0,-43-17 0,22 10 0,24 10 0,-40-20 0,-16-8 0,58 33 0,3 2 0,-64-33 0,44 20 0,-2-1 0,-11-10 0,-31-16 0,72 32 0,26 14 0,-1 1 0,-21-10 0,-75-32 0,44 15 0,23 12 0,39 22 0,0 0 0,0 1 0,-12-3 0,-3-2 0,15 4 0,0 0 0,1-1 0,0 1 0,-1-1 0,2 0 0,-1 0 0,1 0 0,-6-7 0,-6-5 0,16 16-12,-2-2-181,0 0 0,-1 0-1,1 0 1,-1 0 0,0 0-1,-5-2 1,0 1-6633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1617 24575,'6'0'0,"-1"-1"0,1 1 0,6-3 0,6 0 0,-1 1 0,-1-1 0,-1-1 0,1 0 0,-1-1 0,30-12 0,68-40 0,-109 54 0,74-40 0,-3-3 0,103-82 0,-156 110 0,20-16 0,61-64 0,-29 22 0,-15 18 0,-38 36 0,3-4 0,0 0 0,19-30 0,-30 36 0,91-155 0,-80 121 0,19-38 0,-31 71 0,0 1 0,21-26 0,11-2 0,2 1 0,71-56 0,17 9 0,-87 63 0,73-62 0,-112 86-341,0 1 0,1-1-1,10-5 1,-5 4-6485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2082 0 24575,'0'34'0,"2"113"0,13-1 0,11-2 0,48 309 0,-46-281 0,9 109 0,-26-12 0,-8 84 0,-3-228 0,0-84 0,-2 0 0,-16 76 0,-59 125 0,52-168 0,-28 64 0,-60 99 0,91-199 0,-38 47 0,-35 30 0,83-103 0,0-1 0,-22 16 0,1-1 0,-94 76 0,78-67 0,-34 23 0,77-55 0,0 1 0,-1-1 0,1 0 0,-1 0 0,0-1 0,0 0 0,-1 0 0,1 0 0,0 0 0,-9 0 0,-9 0 0,-43-2 0,48 0 0,-66 0 0,-135-4 0,214 4 0,0-1 0,0 0 0,-1 0 0,1 0 0,0-1 0,0 0 0,-8-3 0,6 1 0,-1-1 0,1 0 0,0 0 0,-9-7 0,-32-22 0,19 14 0,-39-33 0,66 49 0,0 0 0,1 0 0,-1-1 0,1 1 0,-4-9 0,-3-5 0,-7-7 0,2 2 0,-25-29 0,19 23 0,3 4 0,6 9 0,8 10 0,-2-1 0,-6-7 0,2 4 0,1 1 0,1-1 0,0-1 0,-11-18 0,13 20 0,-1 0 0,0 0 0,-1 1 0,0 0 0,-1 0 0,-16-11 0,-4-5 0,7 6 0,0 1 0,-27-15 0,-52-26 0,25 17 0,69 37 9,0 1-1,-1 0 1,1 1-1,-15-3 0,-1-2-1415,12 4-5419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7106 276 24575,'-157'-6'0,"140"5"0,-26-4 0,-52-10 0,52 8 0,-52-5 0,80 12 0,1 0 0,-1 0 0,-18 3 0,-42 11 0,47-9 0,14-3 0,0 1 0,1 1 0,0-1 0,0 2 0,0 0 0,1 0 0,-15 8 0,-82 52 0,-81 42 0,112-65 0,-81 55 0,74-42 0,-3-3 0,-105 47 0,154-82 0,0-2 0,-77 21 0,86-29 0,1-1 0,-1-2 0,0 0 0,0-2 0,-31 0 0,-11 0 0,-88 11 0,130-10 0,-71 8 0,-36 6-517,-36 3-1551,8 0 2350,-887 98-5898,-6-56 2348,667-67 1518,274-2 1709,-150-26 0,164 14 982,-150-44 0,197 45-16,2-2-1,0-2 1,2-1-1,-57-34 1,83 40 606,-2 1 860,-37-19 0,61 33-2360,-1-1 0,1 1 1,-1-1-1,1 0 0,0 0 1,-4-5-1,-19-22-49,11 10 18,-27-35 0,35 45 0,-1 0 0,-11-10 0,11 12 0,0-1 0,-14-19 0,-20-27 0,13 18 0,-16-34 0,37 56 0,-23-25 0,21 27 0,1 0 0,-13-22 0,-2-25 0,-5-7 0,22 49 0,0 0 0,-4-19 0,-5-10 0,10 27-455,0-1 0,-3-20 0,8 30-6371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0,0 0 0,0 0 0,0-1 0,0 1 0,0 0 0,0-1 0,1 1 0,-1 0 0,1-1 0,-1 1 0,1-1 0,2 2 0,1 2 0,145 120-294,7 7-25,-86-66 625,92 66 1,-138-114-307,-1-1 0,36 20 0,-45-29 0,1 0 0,0-1 0,1-1 0,18 6 0,108 37 0,-43-13 0,74 12 0,-133-39 0,0-2 0,57 4 0,19 0 0,24 2 0,149-14 0,-160-12 0,-50 3 0,125-13 0,-68 1 0,-46 1 0,8-2 0,153-14 0,-210 33 0,37-3 0,-28 6 0,0 3 0,-1 1 0,66 11 0,-87-8 0,53 17 0,-8-2 0,-54-16 0,-1 1 0,29 13 0,33 19 0,-34-14 0,-32-16 0,-2 0 0,1 1 0,18 16 0,-23-18 0,4 5 0,0 1 0,17 20 0,-14-13 0,-4-4 0,0 0 0,-2 1 0,16 35 0,-3-5 0,-17-33 30,0 0 0,0 0 0,3 20 0,3 44-1515,-11-67-5341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3167 5282 24575,'-9'-1'0,"0"0"0,-1 0 0,1-1 0,0 0 0,-1 0 0,-15-7 0,4 2 0,-258-97 0,201 68 0,-80-51 0,129 68 0,1-2 0,2-1 0,-47-48 0,-7-6 0,71 69 0,-1-1 0,2 0 0,-1-1 0,1 0 0,1 0 0,-1 0 0,2-1 0,0 0 0,-9-21 0,-2-23 0,2 0 0,-8-80 0,10-112 0,14 169 0,4-1 0,20-87 0,-17 123 0,2-5 0,17-50 0,55-104 0,-22 58 0,40-73 0,-73 163 0,11-32 0,-22 47 0,40-67 0,4 14 0,101-112 0,-124 162 0,2 3 0,2 0 0,2 2 0,90-57 0,118-57 0,-169 100 0,74-43 0,-50 30 0,-4-3 0,-4-3 0,163-150 0,-155 129 0,-93 79 0,10-10 0,30-34 0,-8 6 0,-8 13 0,167-171 0,-70 70 0,-123 127 0,-1 0 0,0-1 0,-1 0 0,0 0 0,-1-1 0,0 0 0,10-22 0,-12 14 0,0 1 0,-2-1 0,0 0 0,0-32 0,-9-80 0,3 116 0,-1 0 0,-1 1 0,-1-1 0,0 1 0,-1 0 0,-1 0 0,-1 1 0,0 0 0,-1 0 0,-13-14 0,-4-2 0,-1 0 0,-3 2 0,-37-29 0,-24-6 0,26 19 0,43 29 0,0 1 0,-2 1 0,0 0 0,-1 2 0,-48-16 0,33 15 0,-1 2 0,-1 1 0,-45-4 0,-137-21 0,-67-6 0,-75 34 0,230 7 0,80 0 0,1 2 0,0 1 0,0 3 0,0 2 0,-62 18 0,-108 22 0,158-36 0,-66 20 0,38-8 0,-281 59 0,296-66 0,1 3 0,2 2 0,0 4 0,-126 61 0,-266 126 0,417-194 0,1 3 0,-54 31 0,-20 11 0,-8 6 0,115-60 0,1 0 0,1 2 0,0 0 0,1 0 0,-17 20 0,10-8 0,10-12 0,0 0 0,2 1 0,-15 24 0,10-9 0,-6 9 0,2 0 0,-24 75 0,-17 160 0,56-245-682,2 35-1,2-46-6143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0 841 24575,'105'-77'0,"-91"68"0,123-80 0,-70 46 0,348-192-881,-294 166 860,-62 34 189,-19 14 74,2 2 0,52-18 0,-5 2-234,1 0-8,124-33 0,-155 53 0,78-12 0,-80 23 0,-38 3 0,23-3 0,-7 0 0,0 1 0,58 2 0,9 0 0,259-8 0,-253 16 0,-49-3 0,-35-1 0,36 7 0,-20-2 0,40 6 0,59 9 0,-100-18 0,21 1 0,-38-4 0,35 7 0,-40-6 0,73 16 0,111 5 0,-104-13 0,-79-8 0,19 5 0,17 3 0,48 5 0,19 2 0,-88-14 0,55 16 0,13 1 0,-72-18 0,0 2 0,-1 1 0,48 15 0,58 37 0,69 26 0,-190-79 0,0 2 0,12 7 0,20 9 0,114 39 0,-132-51 0,-3-1 0,43 22 0,60 55 0,-86-56 0,-5-5 0,48 44 0,-84-70 0,90 96 0,-80-83 0,-3-4 0,0-1 0,1 1 0,15 12 0,94 67 0,-110-83 0,0 0 0,1-1 0,10 5 0,-8-5 0,12 9 0,10 5 0,0-1 0,52 21 0,-28-14 0,-23-7-1365,-25-13-5461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8556 0 24575,'1'51'0,"-2"57"0,-1-90 0,0-1 0,-2 1 0,0 0 0,-10 20 0,-35 66 0,23-53 0,-81 175 0,98-206 0,-1-1 0,-20 28 0,5-14 0,-134 161 0,133-168 0,-100 94 0,115-111 0,-1-1 0,-1 0 0,0-1 0,-14 7 0,22-12 0,-122 55 0,34-16 0,41-16 0,-29 13 0,66-32 0,0 0 0,-1-1 0,-23 5 0,-222 27 0,239-35 0,-121 12 0,-190-3 0,-94-12 0,254-11 0,6 0 0,148 12 0,-33-1 0,45 0 0,0 0 0,0 0 0,0-1 0,0 0 0,-10-3 0,5 1 0,0 0 0,-21-2 0,0-1 0,-159-46 0,136 40 0,36 9 0,0-1 0,-20-8 0,-32-10 0,43 14 0,-49-21 0,44 13 0,14 7 0,-1 0 0,-1 1 0,-25-8 0,-102-35 0,31 8 0,0 5 0,-191-52 0,51 27 0,40 1 0,117 39 0,-23-7 0,47 10 0,-91-15 0,98 21 0,-20-3 0,18 5 0,5 0 0,-32-2 0,-36-5 0,-171-15 0,186 15 0,72 11 0,-94-7 0,-90 15 0,117 1 0,-574 0 0,411 17 0,23 1 0,127-11 0,-18-3 0,50-3 0,30 4 0,-4 1 0,-13-1 107,-9 1-1579,77-5-5354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24575,'1'2'0,"0"-1"0,0 0 0,-1 1 0,1-1 0,0 0 0,1 1 0,-1-1 0,0 0 0,0 0 0,1 0 0,1 1 0,2 3 0,-2-2 0,92 81 0,107 69 0,-138-105 0,29 21 0,59 44 0,-109-78 0,30 21 0,148 87 0,-1-21 0,-96-61 0,-13-7 0,17 7 0,-58-30 0,26 10 0,-31-14 0,-54-23 0,0-1 0,0 1 0,0-1 0,0-1 0,0 0 0,1 0 0,-1-1 0,18 0 0,1-1 0,61-7 0,-51 1 0,-1-2 0,-1-1 0,0-1 0,58-24 0,48-31 0,-7-9 0,35-17 0,-152 82 0,0-2 0,-1 0 0,29-22 0,76-70 0,-95 78 0,-1 0 0,-1-1 0,32-42 0,-51 58 0,0-1 0,-1 0 0,0-1 0,-2 1 0,1-1 0,-2 0 0,0 0 0,-1-1 0,0 1 0,1-23 0,-4 5 0,-1 20 0,1 0 0,0 0 0,1-1 0,4-16 0,-1 11-53,-1 1 0,-1-1 0,-1 0 0,-2-25-1,1 17-1045,0 13-5727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3021 24575,'-5'0'0,"-1"-1"0,0 1 0,1-1 0,-1-1 0,1 1 0,-10-4 0,2 1 0,-153-55 0,120 38 0,-48-29 0,76 39 0,2-1 0,0 0 0,-27-28 0,-5-4 0,43 40 0,-1 0 0,1-1 0,0 0 0,0 0 0,0 0 0,1-1 0,0 1 0,1-1 0,-6-11 0,-2-14 0,3-1 0,-6-44 0,6-65 0,9 97 0,2 0 0,12-51 0,-10 71 0,0-3 0,11-28 0,33-60 0,-13 33 0,24-42 0,-44 94 0,6-18 0,-12 26 0,23-39 0,3 10 0,60-66 0,-74 94 0,1 1 0,2 1 0,0 0 0,55-32 0,69-33 0,-101 57 0,46-24 0,-32 17 0,-1-1 0,-2-3 0,96-85 0,-92 73 0,-55 46 0,6-6 0,17-20 0,-4 4 0,-5 8 0,100-99 0,-43 41 0,-72 73 0,-1-1 0,0 0 0,0-1 0,-1 1 0,0-1 0,-1 0 0,7-13 0,-7 9 0,-1 0 0,0 0 0,-1 0 0,0-19 0,-5-46 0,2 67 0,-1 0 0,0 0 0,-1 0 0,0 1 0,-1-1 0,0 1 0,0-1 0,-1 1 0,-1 0 0,-7-8 0,-2-1 0,-2 0 0,0 1 0,-23-16 0,-15-5 0,17 12 0,25 17 0,0-1 0,-1 2 0,-1 0 0,0 0 0,-28-8 0,19 8 0,-1 1 0,1 1 0,-29-2 0,-80-13 0,-40-3 0,-45 20 0,137 4 0,48-1 0,0 2 0,0 0 0,0 2 0,1 1 0,-38 11 0,-64 12 0,94-21 0,-39 12 0,22-5 0,-167 34 0,177-37 0,0 0 0,1 3 0,0 1 0,-75 36 0,-158 71 0,248-110 0,1 1 0,-33 18 0,-11 6 0,-6 3 0,70-33 0,0-1 0,0 1 0,1 1 0,0-1 0,-10 12 0,6-5 0,5-6 0,1 0 0,1 0 0,-9 13 0,6-4 0,-3 4 0,0 1 0,-13 43 0,-11 91 0,34-140-682,0 20-1,3-26-6143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3735 24575,'2'-69'0,"22"-124"0,-19 173 0,2 0 0,1 0 0,16-29 0,-18 38 0,60-97 0,10 4 0,7-8 0,-78 105 0,1 0 0,9-8 0,2-2 0,78-89 0,42-49 0,-112 128 0,1 0 0,2 1 0,51-36 0,103-56 0,-83 57 0,-79 49 0,0 0 0,40-16 0,-14 6 0,-7 3 0,379-156 0,-209 80 0,-158 70 0,374-217 0,-400 226 0,104-60 0,-65 44 0,52-29 0,-90 46 0,0-1 0,28-25 0,55-43 0,-77 57 0,133-118 0,-156 134 0,0 1 0,6-13 0,2-1 0,35-56 0,0 0 0,-45 70 0,55-65 0,-3 16 0,3 3 0,85-60 0,-77 71 0,-10 8 0,259-189 0,-300 213 0,0 0 0,29-14 0,46-18 0,-48 25 0,200-78 0,-240 96 0,8-3 0,215-70 0,-185 66 0,47-6 0,-21 4 0,136-31 0,-161 33 0,2 1 0,-1 2 0,49 0 0,142 4 0,-126 3 0,277-1 0,-307 6 0,-13-1 0,-24-4 0,72 9 0,125 24 0,-172-22 0,-17-2 0,45 4 0,-62-7 0,0 1 0,-1 1 0,43 18 0,6 1 0,-52-19 0,-12-2 0,0-2 0,32 7 0,-36-10 0,-1 1 0,16 6 0,-11-3 0,3-1 0,-13-3 0,-1 0 0,1 1 0,8 3 0,26 11 93,-25-11-822,16 8 0,-25-9-6097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24575,'13'0'0,"-1"1"0,0-1 0,0 2 0,14 2 0,42 11 0,-2 3 0,125 48 0,-114-35 0,15 5 0,-73-27 0,0 1 0,29 18 0,-27-14 0,39 18 0,-34-20 0,24 18 0,3 4 0,41 28 0,-72-47 0,1-2 0,49 23 0,9 5 0,39 20 0,-111-57 0,-1 1 0,0-1 0,0 1 0,-1 0 0,1 1 0,6 6 0,-6-5 0,1 0 0,11 6 0,-11-6 0,18 13 0,51 63 0,-46-48 0,80 95 0,-40-36 0,-61-78 0,13 25 0,-5-8 0,3 5 0,-9-16 0,1 0 0,23 28 0,73 92 0,-96-123 0,3 8 0,-1 1 0,17 42 0,-16-32 0,187 366 0,-138-278 0,118 240 0,-123-243 0,-36-71 0,0 0 0,40 61 0,116 148 0,-168-241 0,12 26 0,-13-22 0,1-3 0,1 0 0,1-1 0,21 21 0,-14-16 0,20 31 0,4 6 0,-28-39 0,-11-13 0,1-1 0,0-1 0,1 1 0,18 13 0,-1-6 0,0-2 0,53 22 0,-18-9 0,-46-21 0,0-1 0,1 0 0,0-1 0,31 5 0,-43-9 0,106 14 0,-30-5 0,-43-5 0,47 1 0,38-6 0,-44 0 0,352 1 0,-343-5 0,-7-1 0,-65 6 0,-1-1 0,0 0 0,0-1 0,16-3 0,57-11 0,22-5 0,-93 17 0,-8 2 0,0 0 0,0 0 0,13-6 0,1-1 0,33-11 0,-38 15 0,0-1 0,0 0 0,-1-1 0,20-11 0,-12 3-1365,-13 10-5461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4255 24575,'12'1'0,"-1"0"0,1 1 0,-1 0 0,18 5 0,-2-1 0,60 10 0,1-3 0,119 4 0,179-12 0,-358-5 0,50-2 0,0-3 0,120-20 0,93-20 0,-21-18 0,-254 58 0,18-4 0,101-29 0,-3-9 0,-66 18 0,115-66 0,-146 72 0,-2-1 0,-1-1 0,47-47 0,-30 21 0,27-27 0,-52 55 0,36-26 0,-49 41 0,-3 3 0,0-1 0,-1 0 0,13-12 0,44-64 0,-6 5 0,-30 41 0,32-55 0,-44 59 0,-2 0 0,9-38 0,12-67 0,-29 110 0,2-14 0,-2 0 0,-1-71 0,-5-19 0,-1-46 0,-3 141 0,-1 0 0,-2 0 0,-16-45 0,-50-101 0,55 137 0,-10-20 0,20 48 0,-24-41 0,24 44 0,-12-28 0,14 28 0,0 0 0,-11-16 0,-39-60 0,44 72 0,-48-63 0,17 19 0,22 29 0,-36-66 0,52 90 0,-1 1 0,0 0 0,-1 0 0,-8-8 0,7 8 0,1 0 0,-1-1 0,-5-10 0,-1-6 0,7 12 0,0 0 0,-1 0 0,-1 1 0,-18-19 0,24 27 0,0 0 0,0 1 0,1-1 0,-1 0 0,-2-7 0,-7-10 0,-16-13 0,-1 2 0,-45-39 0,46 45 0,15 15 0,-1 1 0,0 0 0,-1 1 0,-22-11 0,-4-3 0,-111-52 0,41 22 0,75 36 0,-2 1 0,-52-15 0,-5-2 0,29 10 0,-2 2 0,0 2 0,-79-11 0,-9-1 0,-37-7 0,8-5 0,140 31 0,12 2 0,-66-11 0,42 13 0,-74-8 0,31 6 0,-32-2 0,128 12 0,-322-14 0,158 10 0,134 2 0,14 1 0,1-1 0,-1 0 0,-32-8 0,-141-52 0,173 55 0,0 0 0,1-1 0,1-1 0,-31-18 0,38 17 0,-1 0 0,2-1 0,0 0 0,-10-13 0,3 3 0,5 5-170,1 1-1,1-2 0,0 1 1,2-1-1,0 0 0,1 0 1,-6-27-1,9 26-6655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58 932 24575,'-1'-10'0,"0"0"0,-1 0 0,-1 1 0,-4-13 0,-5-20 0,-1-7 0,7 32 0,-2-22 0,3-15 0,5-56 0,2 42 0,-3 36 0,2-37 0,0 63 0,0 0 0,1 0 0,0 0 0,1 1 0,-1-1 0,6-7 0,6-14 0,-3 3 0,1 0 0,2 0 0,19-23 0,-27 39 0,3-3 0,1 0 0,0 1 0,21-17 0,8-8 0,-22 17-111,-2 2-307,0 1 0,35-26 0,-43 36-6408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3295 24575,'6'-6'0,"0"0"0,1 0 0,0 1 0,12-7 0,-2 1 0,193-125 0,20-13 0,-171 106 0,90-83 0,76-116 0,-206 219 0,17-23 0,58-81 0,-41 59 0,-41 52 0,-1-1 0,10-23 0,10-36 0,-21 50 0,22-58 0,24-111 0,-53 179 0,26-166 0,-23 128 0,18-66 0,-6 41 0,-13 41 0,-2 0 0,-4-47 0,0 34 0,1-382 0,4 344 0,22-105 0,-10 117 0,-6 37 0,-3 0 0,2-56 0,-10 80 0,1-1 0,0 1 0,1-1 0,5-20 0,12-48-1365,-16 70-5461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0 796 24575,'7'-3'0,"1"1"0,-1 0 0,12-2 0,0-1 0,114-21 0,-42 10 0,240-66-692,-4-14-117,-218 63 947,-59 19 306,1 3 0,94-12 0,-93 14-429,89-24 1,-51 10-16,290-79 0,-296 79 0,22-7 0,304-80 0,-295 83 0,103-20 0,86 7 0,-204 30 0,34-3 0,-33 8 0,8-1 0,143 5 0,-129 2 0,-85 0 0,-1 1 0,42 8 0,73 18 0,-115-20 0,173 32 0,-195-37 0,24 7 0,0 0 0,-22-5 0,20 7 0,-20-6 0,18 4 0,49 9 0,165 32 0,-201-45 0,28 3 0,-29-2 0,48 1 0,-36-4 0,119 0 0,-37-3 0,-48 9 0,-26-4 0,27 1 0,-75-7 0,27 5 0,6 1 0,5 0 0,-14-1 0,-33-4 0,80 10 0,-77-9 0,-1 1 0,1 0 0,-1 0 0,0 1 0,12 6 0,9 4 0,-21-9 0,0 0 0,-1 0 0,17 11 0,-16-7 0,17 16 0,-21-17 0,19 13-1365,-19-15-5461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6530 24575,'2'-122'0,"38"-214"0,-30 300 0,1 1 0,2 1 0,28-52 0,-31 66 0,100-168 0,19 7 0,9-16 0,-129 185 0,0 1 0,16-16 0,5-4 0,129-154 0,71-85 0,-188 222 0,2 1 0,3 1 0,85-62 0,174-97 0,-140 98 0,-133 85 0,1 2 0,68-29 0,-25 10 0,-12 6 0,637-273 0,-350 139 0,-268 123 0,630-379 0,-673 396 0,176-106 0,-109 77 0,88-50 0,-152 79 0,-2-1 0,50-43 0,90-76 0,-128 100 0,223-207 0,-262 236 0,0-1 0,11-21 0,2-2 0,59-98 0,1 0 0,-76 124 0,91-116 0,-4 29 0,5 5 0,143-106 0,-128 126 0,-19 13 0,436-329 0,-505 371 0,1 0 0,49-24 0,77-31 0,-82 42 0,338-134 0,-404 166 0,14-5 0,361-122 0,-313 115 0,81-10 0,-34 7 0,226-55 0,-268 58 0,0 3 0,1 3 0,81-2 0,240 9 0,-214 5 0,467-2 0,-516 9 0,-21 1 0,-42-8 0,123 16 0,209 41 0,-290-39 0,-28-3 0,76 9 0,-104-14 0,-1 2 0,0 2 0,71 30 0,11 3 0,-88-32 0,-21-6 0,1-1 0,55 10 0,-64-16 0,1 2 0,27 9 0,-19-5 0,4-1 0,-21-5 0,0 0 0,-1 0 0,14 7 0,45 18 93,-43-18-822,28 14 0,-43-17-6097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0 861 24575,'55'-47'0,"20"-15"0,-55 47 0,82-66 0,-24 11 0,-70 62 0,0 1 0,-1-1 0,0 1 0,6-9 0,62-106 0,-65 104 0,58-120 0,-46 70 0,-7 19 0,-11 34-54,-1 0 1,0 0-1,-2-1 0,0 1 0,-2-18 0,0 10-988,1 10-5784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4813 536 24575,'-11'1'0,"1"0"0,-1 0 0,1 1 0,-18 5 0,17-4 0,-123 22 0,54-13 0,-156 26 0,91-15 0,-15-7 0,30-5 0,-91 11 0,167-19 0,-123 4 0,-107-6 0,230-4 0,-77-10 0,50 3 0,23 4 0,-244-20 0,228 21 0,0-2 0,-118-24 0,-45-9 0,-15 3 0,98 2 0,50 9 0,-221-57 0,74-10 0,174 58 0,-53-19 0,-1 4 0,102 34 0,20 11 0,0 0 0,-11-4 0,-97-29 0,14 5 0,94 30 0,-1 0 0,0 1 0,-14-2 0,14 2 0,0 0 0,1 0 0,-13-4 0,3 0-68,-21-4 0,22 5-1161,3 1-5597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4021 0 24575,'0'12'0,"2"9"0,1 1 0,1-1 0,9 28 0,2 5 0,0-3 0,1 4 0,-4 19 0,6 28 0,-16-96 0,7 23 0,-2-1 0,-2 1 0,2 38 0,-9 158 0,1-203 0,-2 0 0,-11 40 0,5-26 0,0-3 0,-1 0 0,-3 0 0,-20 38 0,1-8 0,-26 46 0,51-99 0,1-1 0,-1 1 0,-1-1 0,-9 8 0,-39 31 0,44-37 0,-31 25 0,-45 36 0,45-41 0,2 0 0,-75 42 0,-202 103 0,259-146 0,-70 29 0,116-55 0,0 0 0,0-1 0,0 0 0,-1 0 0,1-1 0,-18 1 0,-84-3 0,67-1 0,-35 1 0,25 1 0,-109-10 0,68-8 0,45 2 0,-100-37 0,149 50 0,-136-59 0,53 27 0,59 24 0,-41-19 0,-87-38 0,51 24 0,49 16 0,-43-17 0,22 10 0,24 10 0,-40-20 0,-16-8 0,58 33 0,3 2 0,-64-33 0,44 20 0,-2-1 0,-11-10 0,-31-16 0,72 32 0,26 14 0,-1 1 0,-21-10 0,-75-32 0,44 15 0,23 12 0,39 22 0,0 0 0,0 1 0,-12-3 0,-3-2 0,15 4 0,0 0 0,1-1 0,0 1 0,-1-1 0,2 0 0,-1 0 0,1 0 0,-6-7 0,-6-5 0,16 16-12,-2-2-181,0 0 0,-1 0-1,1 0 1,-1 0 0,0 0-1,-5-2 1,0 1-6633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1617 24575,'6'0'0,"-1"-1"0,1 1 0,6-3 0,6 0 0,-1 1 0,-1-1 0,-1-1 0,1 0 0,-1-1 0,30-12 0,68-40 0,-109 54 0,74-40 0,-3-3 0,103-82 0,-156 110 0,20-16 0,61-64 0,-29 22 0,-15 18 0,-38 36 0,3-4 0,0 0 0,19-30 0,-30 36 0,91-155 0,-80 121 0,19-38 0,-31 71 0,0 1 0,21-26 0,11-2 0,2 1 0,71-56 0,17 9 0,-87 63 0,73-62 0,-112 86-341,0 1 0,1-1-1,10-5 1,-5 4-6485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2082 0 24575,'0'34'0,"2"113"0,13-1 0,11-2 0,48 309 0,-46-281 0,9 109 0,-26-12 0,-8 84 0,-3-228 0,0-84 0,-2 0 0,-16 76 0,-59 125 0,52-168 0,-28 64 0,-60 99 0,91-199 0,-38 47 0,-35 30 0,83-103 0,0-1 0,-22 16 0,1-1 0,-94 76 0,78-67 0,-34 23 0,77-55 0,0 1 0,-1-1 0,1 0 0,-1 0 0,0-1 0,0 0 0,-1 0 0,1 0 0,0 0 0,-9 0 0,-9 0 0,-43-2 0,48 0 0,-66 0 0,-135-4 0,214 4 0,0-1 0,0 0 0,-1 0 0,1 0 0,0-1 0,0 0 0,-8-3 0,6 1 0,-1-1 0,1 0 0,0 0 0,-9-7 0,-32-22 0,19 14 0,-39-33 0,66 49 0,0 0 0,1 0 0,-1-1 0,1 1 0,-4-9 0,-3-5 0,-7-7 0,2 2 0,-25-29 0,19 23 0,3 4 0,6 9 0,8 10 0,-2-1 0,-6-7 0,2 4 0,1 1 0,1-1 0,0-1 0,-11-18 0,13 20 0,-1 0 0,0 0 0,-1 1 0,0 0 0,-1 0 0,-16-11 0,-4-5 0,7 6 0,0 1 0,-27-15 0,-52-26 0,25 17 0,69 37 9,0 1-1,-1 0 1,1 1-1,-15-3 0,-1-2-1415,12 4-5419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7106 276 24575,'-157'-6'0,"140"5"0,-26-4 0,-52-10 0,52 8 0,-52-5 0,80 12 0,1 0 0,-1 0 0,-18 3 0,-42 11 0,47-9 0,14-3 0,0 1 0,1 1 0,0-1 0,0 2 0,0 0 0,1 0 0,-15 8 0,-82 52 0,-81 42 0,112-65 0,-81 55 0,74-42 0,-3-3 0,-105 47 0,154-82 0,0-2 0,-77 21 0,86-29 0,1-1 0,-1-2 0,0 0 0,0-2 0,-31 0 0,-11 0 0,-88 11 0,130-10 0,-71 8 0,-36 6-517,-36 3-1551,8 0 2350,-887 98-5898,-6-56 2348,667-67 1518,274-2 1709,-150-26 0,164 14 982,-150-44 0,197 45-16,2-2-1,0-2 1,2-1-1,-57-34 1,83 40 606,-2 1 860,-37-19 0,61 33-2360,-1-1 0,1 1 1,-1-1-1,1 0 0,0 0 1,-4-5-1,-19-22-49,11 10 18,-27-35 0,35 45 0,-1 0 0,-11-10 0,11 12 0,0-1 0,-14-19 0,-20-27 0,13 18 0,-16-34 0,37 56 0,-23-25 0,21 27 0,1 0 0,-13-22 0,-2-25 0,-5-7 0,22 49 0,0 0 0,-4-19 0,-5-10 0,10 27-455,0-1 0,-3-20 0,8 30-6371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0,0 0 0,0 0 0,0-1 0,0 1 0,0 0 0,0-1 0,1 1 0,-1 0 0,1-1 0,-1 1 0,1-1 0,2 2 0,1 2 0,145 120-294,7 7-25,-86-66 625,92 66 1,-138-114-307,-1-1 0,36 20 0,-45-29 0,1 0 0,0-1 0,1-1 0,18 6 0,108 37 0,-43-13 0,74 12 0,-133-39 0,0-2 0,57 4 0,19 0 0,24 2 0,149-14 0,-160-12 0,-50 3 0,125-13 0,-68 1 0,-46 1 0,8-2 0,153-14 0,-210 33 0,37-3 0,-28 6 0,0 3 0,-1 1 0,66 11 0,-87-8 0,53 17 0,-8-2 0,-54-16 0,-1 1 0,29 13 0,33 19 0,-34-14 0,-32-16 0,-2 0 0,1 1 0,18 16 0,-23-18 0,4 5 0,0 1 0,17 20 0,-14-13 0,-4-4 0,0 0 0,-2 1 0,16 35 0,-3-5 0,-17-33 30,0 0 0,0 0 0,3 20 0,3 44-1515,-11-67-5341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0 841 24575,'105'-77'0,"-91"68"0,123-80 0,-70 46 0,348-192-881,-294 166 860,-62 34 189,-19 14 74,2 2 0,52-18 0,-5 2-234,1 0-8,124-33 0,-155 53 0,78-12 0,-80 23 0,-38 3 0,23-3 0,-7 0 0,0 1 0,58 2 0,9 0 0,259-8 0,-253 16 0,-49-3 0,-35-1 0,36 7 0,-20-2 0,40 6 0,59 9 0,-100-18 0,21 1 0,-38-4 0,35 7 0,-40-6 0,73 16 0,111 5 0,-104-13 0,-79-8 0,19 5 0,17 3 0,48 5 0,19 2 0,-88-14 0,55 16 0,13 1 0,-72-18 0,0 2 0,-1 1 0,48 15 0,58 37 0,69 26 0,-190-79 0,0 2 0,12 7 0,20 9 0,114 39 0,-132-51 0,-3-1 0,43 22 0,60 55 0,-86-56 0,-5-5 0,48 44 0,-84-70 0,90 96 0,-80-83 0,-3-4 0,0-1 0,1 1 0,15 12 0,94 67 0,-110-83 0,0 0 0,1-1 0,10 5 0,-8-5 0,12 9 0,10 5 0,0-1 0,52 21 0,-28-14 0,-23-7-1365,-25-13-5461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24575,'20'-1'0,"0"2"0,0 0 0,0 2 0,25 4 0,68 20 0,-1 4 0,208 85 0,-190-63 0,25 11 0,-123-49 0,-1 2 0,49 33 0,-43-26 0,63 32 0,-57-34 0,42 29 0,4 9 0,68 48 0,-120-82 0,1-2 0,84 38 0,15 9 0,64 37 0,-187-101 0,0 1 0,-1 0 0,1 0 0,-2 1 0,0 1 0,13 11 0,-12-8 0,2-1 0,18 11 0,-16-12 0,26 24 0,89 111 0,-79-84 0,135 164 0,-66-61 0,-104-138 0,23 46 0,-9-16 0,5 8 0,-16-25 0,2-1 0,39 47 0,124 163 0,-164-217 0,8 16 0,-3 1 0,27 73 0,-25-55 0,313 639 0,-231-485 0,199 419 0,-208-426 0,-60-123 0,1 1 0,66 104 0,194 260 0,-281-421 0,19 46 0,-20-38 0,1-6 0,1-1 0,3-1 0,34 37 0,-23-29 0,34 54 0,6 13 0,-47-70 0,-18-24 0,1 0 0,1-1 0,0 0 0,33 24 0,-4-12 0,1-1 0,88 36 0,-29-14 0,-78-38 0,1-1 0,0-1 0,0-1 0,53 8 0,-72-13 0,177 22 0,-48-8 0,-74-9 0,79 1 0,63-9 0,-72-1 0,589 2 0,-574-10 0,-12 1 0,-111 8 0,0 0 0,-1-1 0,1-1 0,25-7 0,99-18 0,34-8 0,-155 29 0,-13 4 0,-1-1 0,1 0 0,20-9 0,4-4 0,54-16 0,-63 24 0,-1-2 0,0 0 0,-1-1 0,34-20 0,-21 7-1365,-21 15-5461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8556 0 24575,'1'51'0,"-2"57"0,-1-90 0,0-1 0,-2 1 0,0 0 0,-10 20 0,-35 66 0,23-53 0,-81 175 0,98-206 0,-1-1 0,-20 28 0,5-14 0,-134 161 0,133-168 0,-100 94 0,115-111 0,-1-1 0,-1 0 0,0-1 0,-14 7 0,22-12 0,-122 55 0,34-16 0,41-16 0,-29 13 0,66-32 0,0 0 0,-1-1 0,-23 5 0,-222 27 0,239-35 0,-121 12 0,-190-3 0,-94-12 0,254-11 0,6 0 0,148 12 0,-33-1 0,45 0 0,0 0 0,0 0 0,0-1 0,0 0 0,-10-3 0,5 1 0,0 0 0,-21-2 0,0-1 0,-159-46 0,136 40 0,36 9 0,0-1 0,-20-8 0,-32-10 0,43 14 0,-49-21 0,44 13 0,14 7 0,-1 0 0,-1 1 0,-25-8 0,-102-35 0,31 8 0,0 5 0,-191-52 0,51 27 0,40 1 0,117 39 0,-23-7 0,47 10 0,-91-15 0,98 21 0,-20-3 0,18 5 0,5 0 0,-32-2 0,-36-5 0,-171-15 0,186 15 0,72 11 0,-94-7 0,-90 15 0,117 1 0,-574 0 0,411 17 0,23 1 0,127-11 0,-18-3 0,50-3 0,30 4 0,-4 1 0,-13-1 107,-9 1-1579,77-5-5354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24575,'1'2'0,"0"-1"0,0 0 0,-1 1 0,1-1 0,0 0 0,1 1 0,-1-1 0,0 0 0,0 0 0,1 0 0,1 1 0,2 3 0,-2-2 0,92 81 0,107 69 0,-138-105 0,29 21 0,59 44 0,-109-78 0,30 21 0,148 87 0,-1-21 0,-96-61 0,-13-7 0,17 7 0,-58-30 0,26 10 0,-31-14 0,-54-23 0,0-1 0,0 1 0,0-1 0,0-1 0,0 0 0,1 0 0,-1-1 0,18 0 0,1-1 0,61-7 0,-51 1 0,-1-2 0,-1-1 0,0-1 0,58-24 0,48-31 0,-7-9 0,35-17 0,-152 82 0,0-2 0,-1 0 0,29-22 0,76-70 0,-95 78 0,-1 0 0,-1-1 0,32-42 0,-51 58 0,0-1 0,-1 0 0,0-1 0,-2 1 0,1-1 0,-2 0 0,0 0 0,-1-1 0,0 1 0,1-23 0,-4 5 0,-1 20 0,1 0 0,0 0 0,1-1 0,4-16 0,-1 11-53,-1 1 0,-1-1 0,-1 0 0,-2-25-1,1 17-1045,0 13-5727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1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3021 24575,'-5'0'0,"-1"-1"0,0 1 0,1-1 0,-1-1 0,1 1 0,-10-4 0,2 1 0,-153-55 0,120 38 0,-48-29 0,76 39 0,2-1 0,0 0 0,-27-28 0,-5-4 0,43 40 0,-1 0 0,1-1 0,0 0 0,0 0 0,0 0 0,1-1 0,0 1 0,1-1 0,-6-11 0,-2-14 0,3-1 0,-6-44 0,6-65 0,9 97 0,2 0 0,12-51 0,-10 71 0,0-3 0,11-28 0,33-60 0,-13 33 0,24-42 0,-44 94 0,6-18 0,-12 26 0,23-39 0,3 10 0,60-66 0,-74 94 0,1 1 0,2 1 0,0 0 0,55-32 0,69-33 0,-101 57 0,46-24 0,-32 17 0,-1-1 0,-2-3 0,96-85 0,-92 73 0,-55 46 0,6-6 0,17-20 0,-4 4 0,-5 8 0,100-99 0,-43 41 0,-72 73 0,-1-1 0,0 0 0,0-1 0,-1 1 0,0-1 0,-1 0 0,7-13 0,-7 9 0,-1 0 0,0 0 0,-1 0 0,0-19 0,-5-46 0,2 67 0,-1 0 0,0 0 0,-1 0 0,0 1 0,-1-1 0,0 1 0,0-1 0,-1 1 0,-1 0 0,-7-8 0,-2-1 0,-2 0 0,0 1 0,-23-16 0,-15-5 0,17 12 0,25 17 0,0-1 0,-1 2 0,-1 0 0,0 0 0,-28-8 0,19 8 0,-1 1 0,1 1 0,-29-2 0,-80-13 0,-40-3 0,-45 20 0,137 4 0,48-1 0,0 2 0,0 0 0,0 2 0,1 1 0,-38 11 0,-64 12 0,94-21 0,-39 12 0,22-5 0,-167 34 0,177-37 0,0 0 0,1 3 0,0 1 0,-75 36 0,-158 71 0,248-110 0,1 1 0,-33 18 0,-11 6 0,-6 3 0,70-33 0,0-1 0,0 1 0,1 1 0,0-1 0,-10 12 0,6-5 0,5-6 0,1 0 0,1 0 0,-9 13 0,6-4 0,-3 4 0,0 1 0,-13 43 0,-11 91 0,34-140-682,0 20-1,3-26-6143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3735 24575,'2'-69'0,"22"-124"0,-19 173 0,2 0 0,1 0 0,16-29 0,-18 38 0,60-97 0,10 4 0,7-8 0,-78 105 0,1 0 0,9-8 0,2-2 0,78-89 0,42-49 0,-112 128 0,1 0 0,2 1 0,51-36 0,103-56 0,-83 57 0,-79 49 0,0 0 0,40-16 0,-14 6 0,-7 3 0,379-156 0,-209 80 0,-158 70 0,374-217 0,-400 226 0,104-60 0,-65 44 0,52-29 0,-90 46 0,0-1 0,28-25 0,55-43 0,-77 57 0,133-118 0,-156 134 0,0 1 0,6-13 0,2-1 0,35-56 0,0 0 0,-45 70 0,55-65 0,-3 16 0,3 3 0,85-60 0,-77 71 0,-10 8 0,259-189 0,-300 213 0,0 0 0,29-14 0,46-18 0,-48 25 0,200-78 0,-240 96 0,8-3 0,215-70 0,-185 66 0,47-6 0,-21 4 0,136-31 0,-161 33 0,2 1 0,-1 2 0,49 0 0,142 4 0,-126 3 0,277-1 0,-307 6 0,-13-1 0,-24-4 0,72 9 0,125 24 0,-172-22 0,-17-2 0,45 4 0,-62-7 0,0 1 0,-1 1 0,43 18 0,6 1 0,-52-19 0,-12-2 0,0-2 0,32 7 0,-36-10 0,-1 1 0,16 6 0,-11-3 0,3-1 0,-13-3 0,-1 0 0,1 1 0,8 3 0,26 11 93,-25-11-822,16 8 0,-25-9-6097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3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24575,'13'0'0,"-1"1"0,0-1 0,0 2 0,14 2 0,42 11 0,-2 3 0,125 48 0,-114-35 0,15 5 0,-73-27 0,0 1 0,29 18 0,-27-14 0,39 18 0,-34-20 0,24 18 0,3 4 0,41 28 0,-72-47 0,1-2 0,49 23 0,9 5 0,39 20 0,-111-57 0,-1 1 0,0-1 0,0 1 0,-1 0 0,1 1 0,6 6 0,-6-5 0,1 0 0,11 6 0,-11-6 0,18 13 0,51 63 0,-46-48 0,80 95 0,-40-36 0,-61-78 0,13 25 0,-5-8 0,3 5 0,-9-16 0,1 0 0,23 28 0,73 92 0,-96-123 0,3 8 0,-1 1 0,17 42 0,-16-32 0,187 366 0,-138-278 0,118 240 0,-123-243 0,-36-71 0,0 0 0,40 61 0,116 148 0,-168-241 0,12 26 0,-13-22 0,1-3 0,1 0 0,1-1 0,21 21 0,-14-16 0,20 31 0,4 6 0,-28-39 0,-11-13 0,1-1 0,0-1 0,1 1 0,18 13 0,-1-6 0,0-2 0,53 22 0,-18-9 0,-46-21 0,0-1 0,1 0 0,0-1 0,31 5 0,-43-9 0,106 14 0,-30-5 0,-43-5 0,47 1 0,38-6 0,-44 0 0,352 1 0,-343-5 0,-7-1 0,-65 6 0,-1-1 0,0 0 0,0-1 0,16-3 0,57-11 0,22-5 0,-93 17 0,-8 2 0,0 0 0,0 0 0,13-6 0,1-1 0,33-11 0,-38 15 0,0-1 0,0 0 0,-1-1 0,20-11 0,-12 3-1365,-13 10-5461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4255 24575,'12'1'0,"-1"0"0,1 1 0,-1 0 0,18 5 0,-2-1 0,60 10 0,1-3 0,119 4 0,179-12 0,-358-5 0,50-2 0,0-3 0,120-20 0,93-20 0,-21-18 0,-254 58 0,18-4 0,101-29 0,-3-9 0,-66 18 0,115-66 0,-146 72 0,-2-1 0,-1-1 0,47-47 0,-30 21 0,27-27 0,-52 55 0,36-26 0,-49 41 0,-3 3 0,0-1 0,-1 0 0,13-12 0,44-64 0,-6 5 0,-30 41 0,32-55 0,-44 59 0,-2 0 0,9-38 0,12-67 0,-29 110 0,2-14 0,-2 0 0,-1-71 0,-5-19 0,-1-46 0,-3 141 0,-1 0 0,-2 0 0,-16-45 0,-50-101 0,55 137 0,-10-20 0,20 48 0,-24-41 0,24 44 0,-12-28 0,14 28 0,0 0 0,-11-16 0,-39-60 0,44 72 0,-48-63 0,17 19 0,22 29 0,-36-66 0,52 90 0,-1 1 0,0 0 0,-1 0 0,-8-8 0,7 8 0,1 0 0,-1-1 0,-5-10 0,-1-6 0,7 12 0,0 0 0,-1 0 0,-1 1 0,-18-19 0,24 27 0,0 0 0,0 1 0,1-1 0,-1 0 0,-2-7 0,-7-10 0,-16-13 0,-1 2 0,-45-39 0,46 45 0,15 15 0,-1 1 0,0 0 0,-1 1 0,-22-11 0,-4-3 0,-111-52 0,41 22 0,75 36 0,-2 1 0,-52-15 0,-5-2 0,29 10 0,-2 2 0,0 2 0,-79-11 0,-9-1 0,-37-7 0,8-5 0,140 31 0,12 2 0,-66-11 0,42 13 0,-74-8 0,31 6 0,-32-2 0,128 12 0,-322-14 0,158 10 0,134 2 0,14 1 0,1-1 0,-1 0 0,-32-8 0,-141-52 0,173 55 0,0 0 0,1-1 0,1-1 0,-31-18 0,38 17 0,-1 0 0,2-1 0,0 0 0,-10-13 0,3 3 0,5 5-170,1 1-1,1-2 0,0 1 1,2-1-1,0 0 0,1 0 1,-6-27-1,9 26-6655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58 932 24575,'-1'-10'0,"0"0"0,-1 0 0,-1 1 0,-4-13 0,-5-20 0,-1-7 0,7 32 0,-2-22 0,3-15 0,5-56 0,2 42 0,-3 36 0,2-37 0,0 63 0,0 0 0,1 0 0,0 0 0,1 1 0,-1-1 0,6-7 0,6-14 0,-3 3 0,1 0 0,2 0 0,19-23 0,-27 39 0,3-3 0,1 0 0,0 1 0,21-17 0,8-8 0,-22 17-111,-2 2-307,0 1 0,35-26 0,-43 36-6408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02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3295 24575,'6'-6'0,"0"0"0,1 0 0,0 1 0,12-7 0,-2 1 0,193-125 0,20-13 0,-171 106 0,90-83 0,76-116 0,-206 219 0,17-23 0,58-81 0,-41 59 0,-41 52 0,-1-1 0,10-23 0,10-36 0,-21 50 0,22-58 0,24-111 0,-53 179 0,26-166 0,-23 128 0,18-66 0,-6 41 0,-13 41 0,-2 0 0,-4-47 0,0 34 0,1-382 0,4 344 0,22-105 0,-10 117 0,-6 37 0,-3 0 0,2-56 0,-10 80 0,1-1 0,0 1 0,1-1 0,5-20 0,12-48-1365,-16 70-5461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1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0 796 24575,'7'-3'0,"1"1"0,-1 0 0,12-2 0,0-1 0,114-21 0,-42 10 0,240-66-692,-4-14-117,-218 63 947,-59 19 306,1 3 0,94-12 0,-93 14-429,89-24 1,-51 10-16,290-79 0,-296 79 0,22-7 0,304-80 0,-295 83 0,103-20 0,86 7 0,-204 30 0,34-3 0,-33 8 0,8-1 0,143 5 0,-129 2 0,-85 0 0,-1 1 0,42 8 0,73 18 0,-115-20 0,173 32 0,-195-37 0,24 7 0,0 0 0,-22-5 0,20 7 0,-20-6 0,18 4 0,49 9 0,165 32 0,-201-45 0,28 3 0,-29-2 0,48 1 0,-36-4 0,119 0 0,-37-3 0,-48 9 0,-26-4 0,27 1 0,-75-7 0,27 5 0,6 1 0,5 0 0,-14-1 0,-33-4 0,80 10 0,-77-9 0,-1 1 0,1 0 0,-1 0 0,0 1 0,12 6 0,9 4 0,-21-9 0,0 0 0,-1 0 0,17 11 0,-16-7 0,17 16 0,-21-17 0,19 13-1365,-19-15-5461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0 861 24575,'55'-47'0,"20"-15"0,-55 47 0,82-66 0,-24 11 0,-70 62 0,0 1 0,-1-1 0,0 1 0,6-9 0,62-106 0,-65 104 0,58-120 0,-46 70 0,-7 19 0,-11 34-54,-1 0 1,0 0-1,-2-1 0,0 1 0,-2-18 0,0 10-988,1 10-5784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1614 7439 24575,'19'1'0,"1"1"0,-1 1 0,0 1 0,29 8 0,-1-1 0,98 17 0,2-6 0,201 7 0,301-19 0,-602-10 0,84-3 0,0-6 0,201-36 0,157-33 0,-36-33 0,-426 104 0,30-9 0,170-51 0,-6-15 0,-109 32 0,192-117 0,-246 127 0,-2-1 0,-2-3 0,78-82 0,-50 37 0,46-49 0,-88 99 0,61-46 0,-83 71 0,-4 4 0,-1 1 0,-1-2 0,21-21 0,75-111 0,-11 7 0,-50 75 0,54-99 0,-75 104 0,-2-1 0,16-63 0,17-121 0,-47 194 0,4-24 0,-4-1 0,-1-124 0,-9-33 0,-3-80 0,-2 246 0,-4-1 0,-2 2 0,-28-79 0,-84-178 0,92 240 0,-15-35 0,32 85 0,-39-72 0,39 76 0,-19-48 0,23 48 0,-1 0 0,-17-26 0,-66-108 0,74 129 0,-81-113 0,30 35 0,35 50 0,-60-115 0,87 158 0,-1 0 0,0 1 0,-2 0 0,-12-12 0,10 11 0,1 0 0,1 0 0,-10-17 0,-2-13 0,13 22 0,-2 1 0,0 0 0,-1 1 0,-32-35 0,41 50 0,0 0 0,0-1 0,1 0 0,0 0 0,-5-12 0,-11-17 0,-27-23 0,-2 2 0,-74-66 0,75 77 0,26 27 0,-1 1 0,-1 1 0,-1 1 0,-38-19 0,-5-5 0,-187-92 0,69 40 0,125 63 0,-2 1 0,-89-26 0,-8-4 0,49 17 0,-2 4 0,-2 5 0,-132-22 0,-14 1 0,-64-14 0,15-7 0,234 52 0,20 5 0,-109-20 0,68 23 0,-122-15 0,51 12 0,-53-4 0,214 21 0,-542-24 0,269 17 0,222 3 0,25 2 0,0-1 0,0-1 0,-55-13 0,-236-91 0,291 96 0,0 0 0,1-3 0,0 0 0,-49-32 0,61 29 0,2 0 0,0 0 0,1-2 0,-16-22 0,5 5 0,8 10-170,1 0-1,2-2 0,1 0 1,1 0-1,2-1 0,2 0 1,-11-47-1,15 46-6655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0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4813 536 24575,'-11'1'0,"1"0"0,-1 0 0,1 1 0,-18 5 0,17-4 0,-123 22 0,54-13 0,-156 26 0,91-15 0,-15-7 0,30-5 0,-91 11 0,167-19 0,-123 4 0,-107-6 0,230-4 0,-77-10 0,50 3 0,23 4 0,-244-20 0,228 21 0,0-2 0,-118-24 0,-45-9 0,-15 3 0,98 2 0,50 9 0,-221-57 0,74-10 0,174 58 0,-53-19 0,-1 4 0,102 34 0,20 11 0,0 0 0,-11-4 0,-97-29 0,14 5 0,94 30 0,-1 0 0,0 1 0,-14-2 0,14 2 0,0 0 0,1 0 0,-13-4 0,3 0-68,-21-4 0,22 5-1161,3 1-5597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2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4021 0 24575,'0'12'0,"2"9"0,1 1 0,1-1 0,9 28 0,2 5 0,0-3 0,1 4 0,-4 19 0,6 28 0,-16-96 0,7 23 0,-2-1 0,-2 1 0,2 38 0,-9 158 0,1-203 0,-2 0 0,-11 40 0,5-26 0,0-3 0,-1 0 0,-3 0 0,-20 38 0,1-8 0,-26 46 0,51-99 0,1-1 0,-1 1 0,-1-1 0,-9 8 0,-39 31 0,44-37 0,-31 25 0,-45 36 0,45-41 0,2 0 0,-75 42 0,-202 103 0,259-146 0,-70 29 0,116-55 0,0 0 0,0-1 0,0 0 0,-1 0 0,1-1 0,-18 1 0,-84-3 0,67-1 0,-35 1 0,25 1 0,-109-10 0,68-8 0,45 2 0,-100-37 0,149 50 0,-136-59 0,53 27 0,59 24 0,-41-19 0,-87-38 0,51 24 0,49 16 0,-43-17 0,22 10 0,24 10 0,-40-20 0,-16-8 0,58 33 0,3 2 0,-64-33 0,44 20 0,-2-1 0,-11-10 0,-31-16 0,72 32 0,26 14 0,-1 1 0,-21-10 0,-75-32 0,44 15 0,23 12 0,39 22 0,0 0 0,0 1 0,-12-3 0,-3-2 0,15 4 0,0 0 0,1-1 0,0 1 0,-1-1 0,2 0 0,-1 0 0,1 0 0,-6-7 0,-6-5 0,16 16-12,-2-2-181,0 0 0,-1 0-1,1 0 1,-1 0 0,0 0-1,-5-2 1,0 1-6633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36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1617 24575,'6'0'0,"-1"-1"0,1 1 0,6-3 0,6 0 0,-1 1 0,-1-1 0,-1-1 0,1 0 0,-1-1 0,30-12 0,68-40 0,-109 54 0,74-40 0,-3-3 0,103-82 0,-156 110 0,20-16 0,61-64 0,-29 22 0,-15 18 0,-38 36 0,3-4 0,0 0 0,19-30 0,-30 36 0,91-155 0,-80 121 0,19-38 0,-31 71 0,0 1 0,21-26 0,11-2 0,2 1 0,71-56 0,17 9 0,-87 63 0,73-62 0,-112 86-341,0 1 0,1-1-1,10-5 1,-5 4-6485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2082 0 24575,'0'34'0,"2"113"0,13-1 0,11-2 0,48 309 0,-46-281 0,9 109 0,-26-12 0,-8 84 0,-3-228 0,0-84 0,-2 0 0,-16 76 0,-59 125 0,52-168 0,-28 64 0,-60 99 0,91-199 0,-38 47 0,-35 30 0,83-103 0,0-1 0,-22 16 0,1-1 0,-94 76 0,78-67 0,-34 23 0,77-55 0,0 1 0,-1-1 0,1 0 0,-1 0 0,0-1 0,0 0 0,-1 0 0,1 0 0,0 0 0,-9 0 0,-9 0 0,-43-2 0,48 0 0,-66 0 0,-135-4 0,214 4 0,0-1 0,0 0 0,-1 0 0,1 0 0,0-1 0,0 0 0,-8-3 0,6 1 0,-1-1 0,1 0 0,0 0 0,-9-7 0,-32-22 0,19 14 0,-39-33 0,66 49 0,0 0 0,1 0 0,-1-1 0,1 1 0,-4-9 0,-3-5 0,-7-7 0,2 2 0,-25-29 0,19 23 0,3 4 0,6 9 0,8 10 0,-2-1 0,-6-7 0,2 4 0,1 1 0,1-1 0,0-1 0,-11-18 0,13 20 0,-1 0 0,0 0 0,-1 1 0,0 0 0,-1 0 0,-16-11 0,-4-5 0,7 6 0,0 1 0,-27-15 0,-52-26 0,25 17 0,69 37 9,0 1-1,-1 0 1,1 1-1,-15-3 0,-1-2-1415,12 4-5419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1:5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7106 276 24575,'-157'-6'0,"140"5"0,-26-4 0,-52-10 0,52 8 0,-52-5 0,80 12 0,1 0 0,-1 0 0,-18 3 0,-42 11 0,47-9 0,14-3 0,0 1 0,1 1 0,0-1 0,0 2 0,0 0 0,1 0 0,-15 8 0,-82 52 0,-81 42 0,112-65 0,-81 55 0,74-42 0,-3-3 0,-105 47 0,154-82 0,0-2 0,-77 21 0,86-29 0,1-1 0,-1-2 0,0 0 0,0-2 0,-31 0 0,-11 0 0,-88 11 0,130-10 0,-71 8 0,-36 6-517,-36 3-1551,8 0 2350,-887 98-5898,-6-56 2348,667-67 1518,274-2 1709,-150-26 0,164 14 982,-150-44 0,197 45-16,2-2-1,0-2 1,2-1-1,-57-34 1,83 40 606,-2 1 860,-37-19 0,61 33-2360,-1-1 0,1 1 1,-1-1-1,1 0 0,0 0 1,-4-5-1,-19-22-49,11 10 18,-27-35 0,35 45 0,-1 0 0,-11-10 0,11 12 0,0-1 0,-14-19 0,-20-27 0,13 18 0,-16-34 0,37 56 0,-23-25 0,21 27 0,1 0 0,-13-22 0,-2-25 0,-5-7 0,22 49 0,0 0 0,-4-19 0,-5-10 0,10 27-455,0-1 0,-3-20 0,8 30-6371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32:29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3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6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0,0 0 0,0 0 0,0-1 0,0 1 0,0 0 0,0-1 0,1 1 0,-1 0 0,1-1 0,-1 1 0,1-1 0,2 2 0,1 2 0,145 120-294,7 7-25,-86-66 625,92 66 1,-138-114-307,-1-1 0,36 20 0,-45-29 0,1 0 0,0-1 0,1-1 0,18 6 0,108 37 0,-43-13 0,74 12 0,-133-39 0,0-2 0,57 4 0,19 0 0,24 2 0,149-14 0,-160-12 0,-50 3 0,125-13 0,-68 1 0,-46 1 0,8-2 0,153-14 0,-210 33 0,37-3 0,-28 6 0,0 3 0,-1 1 0,66 11 0,-87-8 0,53 17 0,-8-2 0,-54-16 0,-1 1 0,29 13 0,33 19 0,-34-14 0,-32-16 0,-2 0 0,1 1 0,18 16 0,-23-18 0,4 5 0,0 1 0,17 20 0,-14-13 0,-4-4 0,0 0 0,-2 1 0,16 35 0,-3-5 0,-17-33 30,0 0 0,0 0 0,3 20 0,3 44-1515,-11-67-5341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0 841 24575,'105'-77'0,"-91"68"0,123-80 0,-70 46 0,348-192-881,-294 166 860,-62 34 189,-19 14 74,2 2 0,52-18 0,-5 2-234,1 0-8,124-33 0,-155 53 0,78-12 0,-80 23 0,-38 3 0,23-3 0,-7 0 0,0 1 0,58 2 0,9 0 0,259-8 0,-253 16 0,-49-3 0,-35-1 0,36 7 0,-20-2 0,40 6 0,59 9 0,-100-18 0,21 1 0,-38-4 0,35 7 0,-40-6 0,73 16 0,111 5 0,-104-13 0,-79-8 0,19 5 0,17 3 0,48 5 0,19 2 0,-88-14 0,55 16 0,13 1 0,-72-18 0,0 2 0,-1 1 0,48 15 0,58 37 0,69 26 0,-190-79 0,0 2 0,12 7 0,20 9 0,114 39 0,-132-51 0,-3-1 0,43 22 0,60 55 0,-86-56 0,-5-5 0,48 44 0,-84-70 0,90 96 0,-80-83 0,-3-4 0,0-1 0,1 1 0,15 12 0,94 67 0,-110-83 0,0 0 0,1-1 0,10 5 0,-8-5 0,12 9 0,10 5 0,0-1 0,52 21 0,-28-14 0,-23-7-1365,-25-13-5461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08:29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8556 0 24575,'1'51'0,"-2"57"0,-1-90 0,0-1 0,-2 1 0,0 0 0,-10 20 0,-35 66 0,23-53 0,-81 175 0,98-206 0,-1-1 0,-20 28 0,5-14 0,-134 161 0,133-168 0,-100 94 0,115-111 0,-1-1 0,-1 0 0,0-1 0,-14 7 0,22-12 0,-122 55 0,34-16 0,41-16 0,-29 13 0,66-32 0,0 0 0,-1-1 0,-23 5 0,-222 27 0,239-35 0,-121 12 0,-190-3 0,-94-12 0,254-11 0,6 0 0,148 12 0,-33-1 0,45 0 0,0 0 0,0 0 0,0-1 0,0 0 0,-10-3 0,5 1 0,0 0 0,-21-2 0,0-1 0,-159-46 0,136 40 0,36 9 0,0-1 0,-20-8 0,-32-10 0,43 14 0,-49-21 0,44 13 0,14 7 0,-1 0 0,-1 1 0,-25-8 0,-102-35 0,31 8 0,0 5 0,-191-52 0,51 27 0,40 1 0,117 39 0,-23-7 0,47 10 0,-91-15 0,98 21 0,-20-3 0,18 5 0,5 0 0,-32-2 0,-36-5 0,-171-15 0,186 15 0,72 11 0,-94-7 0,-90 15 0,117 1 0,-574 0 0,411 17 0,23 1 0,127-11 0,-18-3 0,50-3 0,30 4 0,-4 1 0,-13-1 107,-9 1-1579,77-5-5354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7B61-6F7E-406A-8358-911DBBBE31F0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32614-2111-48A2-98B7-6AA15ABDB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5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0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62D4-6145-CCB6-BFDB-E8538A1D0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A476E26-7D21-DC71-5BEE-4042DD7D0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06C1A7C-9AFE-5BAB-266C-A9DDCFEA7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B7CCDA-28BE-36A9-4C93-6905D8B0A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08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4C84D-7B8F-F1EB-80B5-A8479B83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D616379-9CA3-237B-CB73-05C7B08C0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0547F69-9296-3D6A-C017-7568993D9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BE2EC0-AC41-AEE0-985C-FEABB181D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39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69797-C245-7E95-9509-2C348DEEF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23AF676-065C-0013-3C9B-0FFABFBFF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51F56AD-CFBA-CA74-57CC-CE0E2F731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9879AA-1B40-E7B8-1269-77450838E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65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D098-2FBF-8F1A-E1C3-2E4F6169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0A67C97-6471-DD76-FDC3-274244D9D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AE10F0C-5B53-BE63-3D3A-973BEC732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F2527B-EC5B-6F0E-C8A8-91D52571C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53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D51EB-982F-A6B2-776B-89FD6A6B2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9C17D10-C076-1F33-EE95-913EB5BD4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E1D3EC0-3FD9-3842-ED19-395E01A9E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C013D73-6AF8-1E08-452F-CB439A470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E53D9-6B1D-650D-DB23-6F1403A4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5A951AA-896A-A3B1-18D8-97FBA7A27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1BE75D-C9C7-BC5C-4447-154D6C6A2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noProof="0" dirty="0">
                <a:solidFill>
                  <a:schemeClr val="tx1"/>
                </a:solidFill>
              </a:rPr>
              <a:t>Access to affordable, safe   </a:t>
            </a:r>
            <a:r>
              <a:rPr lang="en-AU" sz="1200" b="1" dirty="0">
                <a:solidFill>
                  <a:schemeClr val="tx1"/>
                </a:solidFill>
              </a:rPr>
              <a:t>and good services</a:t>
            </a:r>
            <a:endParaRPr lang="en-AU" sz="1200" b="1" noProof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0AFF3ED-A30E-4C96-B9DF-32B8E658A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EF4B-3256-4D66-BC9B-DF4318FD0AC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61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3420937" cy="260985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0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4CC61354-6CB3-3E4B-BA94-18E207AC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6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71431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merpunkter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31176" y="800894"/>
            <a:ext cx="3420937" cy="5454650"/>
          </a:xfrm>
          <a:prstGeom prst="rect">
            <a:avLst/>
          </a:prstGeom>
        </p:spPr>
        <p:txBody>
          <a:bodyPr lIns="0" tIns="0" rIns="0" bIns="0"/>
          <a:lstStyle>
            <a:lvl1pPr marL="0" indent="-270000" defTabSz="270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540000" indent="-270000" defTabSz="270000">
              <a:buFontTx/>
              <a:buNone/>
              <a:defRPr b="0"/>
            </a:lvl2pPr>
            <a:lvl3pPr marL="540000" indent="-270000" defTabSz="270000">
              <a:buFontTx/>
              <a:buNone/>
              <a:defRPr b="0"/>
            </a:lvl3pPr>
            <a:lvl4pPr marL="540000" indent="-270000" defTabSz="270000">
              <a:buFontTx/>
              <a:buNone/>
              <a:defRPr b="0"/>
            </a:lvl4pPr>
            <a:lvl5pPr marL="540000" indent="-270000" defTabSz="270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08F7BE-E446-AA4D-A2CF-643A827E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C5374E-AFC8-9C42-90C6-0158A1BF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31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spcBef>
                <a:spcPts val="1250"/>
              </a:spcBef>
              <a:spcAft>
                <a:spcPts val="0"/>
              </a:spcAft>
              <a:buFont typeface="+mj-lt"/>
              <a:buAutoNum type="arabicPeriod"/>
              <a:defRPr sz="1500" b="0"/>
            </a:lvl1pPr>
            <a:lvl2pPr marL="540000" indent="-270000" defTabSz="270000">
              <a:buFont typeface="+mj-lt"/>
              <a:buAutoNum type="arabicPeriod"/>
              <a:defRPr sz="1500" b="0"/>
            </a:lvl2pPr>
            <a:lvl3pPr marL="540000" indent="-270000" defTabSz="270000">
              <a:buFont typeface="+mj-lt"/>
              <a:buAutoNum type="arabicPeriod"/>
              <a:defRPr sz="1500" b="0"/>
            </a:lvl3pPr>
            <a:lvl4pPr marL="540000" indent="-270000" defTabSz="270000">
              <a:buFont typeface="+mj-lt"/>
              <a:buAutoNum type="arabicPeriod"/>
              <a:defRPr sz="1500" b="0"/>
            </a:lvl4pPr>
            <a:lvl5pPr marL="540000" indent="-270000" defTabSz="270000">
              <a:buFont typeface="+mj-lt"/>
              <a:buAutoNum type="arabicPeriod"/>
              <a:defRPr sz="1500"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6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er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476" y="800894"/>
            <a:ext cx="5455319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08F7BE-E446-AA4D-A2CF-643A827E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85D62F-A475-FD4F-BC23-8019ABD2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0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2160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1pPr>
            <a:lvl2pPr marL="432000" indent="-216000" defTabSz="216000">
              <a:buFont typeface="Arial" panose="020B0604020202020204" pitchFamily="34" charset="0"/>
              <a:buChar char="•"/>
              <a:defRPr sz="1500" b="0"/>
            </a:lvl2pPr>
            <a:lvl3pPr marL="432000" indent="-216000" defTabSz="216000">
              <a:buFont typeface="Arial" panose="020B0604020202020204" pitchFamily="34" charset="0"/>
              <a:buChar char="•"/>
              <a:defRPr sz="1500" b="0"/>
            </a:lvl3pPr>
            <a:lvl4pPr marL="432000" indent="-216000" defTabSz="216000">
              <a:buFont typeface="Arial" panose="020B0604020202020204" pitchFamily="34" charset="0"/>
              <a:buChar char="•"/>
              <a:defRPr sz="1500" b="0"/>
            </a:lvl4pPr>
            <a:lvl5pPr marL="432000" indent="-216000" defTabSz="216000">
              <a:buFont typeface="Arial" panose="020B0604020202020204" pitchFamily="34" charset="0"/>
              <a:buChar char="•"/>
              <a:defRPr sz="1500"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5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merpunkter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476" y="800894"/>
            <a:ext cx="5455319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08F7BE-E446-AA4D-A2CF-643A827E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85D62F-A475-FD4F-BC23-8019ABD2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0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 sz="1500" b="0"/>
            </a:lvl1pPr>
            <a:lvl2pPr marL="540000" indent="-270000" defTabSz="270000">
              <a:buFont typeface="+mj-lt"/>
              <a:buAutoNum type="arabicPeriod"/>
              <a:defRPr sz="1500" b="0"/>
            </a:lvl2pPr>
            <a:lvl3pPr marL="540000" indent="-270000" defTabSz="270000">
              <a:buFont typeface="+mj-lt"/>
              <a:buAutoNum type="arabicPeriod"/>
              <a:defRPr sz="1500" b="0"/>
            </a:lvl3pPr>
            <a:lvl4pPr marL="540000" indent="-270000" defTabSz="270000">
              <a:buFont typeface="+mj-lt"/>
              <a:buAutoNum type="arabicPeriod"/>
              <a:defRPr sz="1500" b="0"/>
            </a:lvl4pPr>
            <a:lvl5pPr marL="540000" indent="-270000" defTabSz="270000">
              <a:buFont typeface="+mj-lt"/>
              <a:buAutoNum type="arabicPeriod"/>
              <a:defRPr sz="1500"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9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innhold Bilde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31176" y="800894"/>
            <a:ext cx="3420937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544696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31" y="1772444"/>
            <a:ext cx="5446963" cy="448310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63805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ten brødtekst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350" y="800894"/>
            <a:ext cx="5455444" cy="6057106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235" y="800894"/>
            <a:ext cx="3420937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590" y="1772444"/>
            <a:ext cx="3412582" cy="448310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sz="1500" b="0"/>
            </a:lvl1pPr>
            <a:lvl2pPr marL="432000" indent="-216000" defTabSz="216000">
              <a:buFontTx/>
              <a:buNone/>
              <a:defRPr sz="1500" b="0"/>
            </a:lvl2pPr>
            <a:lvl3pPr marL="432000" indent="-216000" defTabSz="216000">
              <a:buFontTx/>
              <a:buNone/>
              <a:defRPr sz="1500" b="0"/>
            </a:lvl3pPr>
            <a:lvl4pPr marL="432000" indent="-216000" defTabSz="216000">
              <a:buFontTx/>
              <a:buNone/>
              <a:defRPr sz="1500" b="0"/>
            </a:lvl4pPr>
            <a:lvl5pPr marL="432000" indent="-216000" defTabSz="216000">
              <a:buFontTx/>
              <a:buNone/>
              <a:defRPr sz="1500"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19498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sjonskart_Helsetilsynet_forvalt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75" y="800894"/>
            <a:ext cx="3420937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Statens helsetilsyn og statsforvalterne i den statlige forvaltningen</a:t>
            </a:r>
            <a:endParaRPr lang="en-US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5" name="Bilde 4" descr="Et bilde som inneholder tekst, skjermbilde, diagram, line&#10;&#10;KI-generert innhold kan være feil.">
            <a:extLst>
              <a:ext uri="{FF2B5EF4-FFF2-40B4-BE49-F238E27FC236}">
                <a16:creationId xmlns:a16="http://schemas.microsoft.com/office/drawing/2014/main" id="{E70737B9-3BE2-D07F-BD56-61CF663A0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144" y="1573306"/>
            <a:ext cx="10902282" cy="45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_Helsetilsy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75" y="800894"/>
            <a:ext cx="3420937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Helsetilsynets organisering</a:t>
            </a:r>
            <a:endParaRPr lang="en-US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cxnSp>
        <p:nvCxnSpPr>
          <p:cNvPr id="3" name="Vinkel 17">
            <a:extLst>
              <a:ext uri="{FF2B5EF4-FFF2-40B4-BE49-F238E27FC236}">
                <a16:creationId xmlns:a16="http://schemas.microsoft.com/office/drawing/2014/main" id="{265BD207-4A2E-AD7A-A5BD-BB101B045546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5102046" y="4606128"/>
            <a:ext cx="1141615" cy="322562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Vinkel 14">
            <a:extLst>
              <a:ext uri="{FF2B5EF4-FFF2-40B4-BE49-F238E27FC236}">
                <a16:creationId xmlns:a16="http://schemas.microsoft.com/office/drawing/2014/main" id="{5283C072-3924-C5A8-F72F-7A3F58F26C37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3081342" y="4603266"/>
            <a:ext cx="2047576" cy="323232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7476E15-4CB7-FB9B-9F1E-983F2DD2287E}"/>
              </a:ext>
            </a:extLst>
          </p:cNvPr>
          <p:cNvCxnSpPr>
            <a:cxnSpLocks/>
          </p:cNvCxnSpPr>
          <p:nvPr userDrawn="1"/>
        </p:nvCxnSpPr>
        <p:spPr>
          <a:xfrm>
            <a:off x="6102119" y="1763986"/>
            <a:ext cx="0" cy="284509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inkel 14">
            <a:extLst>
              <a:ext uri="{FF2B5EF4-FFF2-40B4-BE49-F238E27FC236}">
                <a16:creationId xmlns:a16="http://schemas.microsoft.com/office/drawing/2014/main" id="{968B468C-A11D-0DD7-7277-8ADD27306DAD}"/>
              </a:ext>
            </a:extLst>
          </p:cNvPr>
          <p:cNvCxnSpPr>
            <a:cxnSpLocks/>
          </p:cNvCxnSpPr>
          <p:nvPr userDrawn="1"/>
        </p:nvCxnSpPr>
        <p:spPr>
          <a:xfrm>
            <a:off x="6243661" y="4609085"/>
            <a:ext cx="2919819" cy="332135"/>
          </a:xfrm>
          <a:prstGeom prst="bentConnector3">
            <a:avLst>
              <a:gd name="adj1" fmla="val 99781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F9040C42-BFA4-C5CC-5220-760BCDD84D3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3954" y="3329191"/>
            <a:ext cx="1097397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inkel 14">
            <a:extLst>
              <a:ext uri="{FF2B5EF4-FFF2-40B4-BE49-F238E27FC236}">
                <a16:creationId xmlns:a16="http://schemas.microsoft.com/office/drawing/2014/main" id="{27DAE8AD-5260-E314-1812-7EE79A53CA58}"/>
              </a:ext>
            </a:extLst>
          </p:cNvPr>
          <p:cNvCxnSpPr>
            <a:cxnSpLocks/>
            <a:endCxn id="24" idx="0"/>
          </p:cNvCxnSpPr>
          <p:nvPr userDrawn="1"/>
        </p:nvCxnSpPr>
        <p:spPr>
          <a:xfrm>
            <a:off x="6128991" y="4609085"/>
            <a:ext cx="933246" cy="325317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vdelingsdirektør Kirsti Hellesylt">
            <a:extLst>
              <a:ext uri="{FF2B5EF4-FFF2-40B4-BE49-F238E27FC236}">
                <a16:creationId xmlns:a16="http://schemas.microsoft.com/office/drawing/2014/main" id="{D7BBB8E5-F44A-701A-4FB4-CB2B92F7C5B5}"/>
              </a:ext>
            </a:extLst>
          </p:cNvPr>
          <p:cNvSpPr/>
          <p:nvPr userDrawn="1"/>
        </p:nvSpPr>
        <p:spPr>
          <a:xfrm>
            <a:off x="8323108" y="5783620"/>
            <a:ext cx="1519663" cy="871848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avdelingsdirektør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Kirsti Hellesylt</a:t>
            </a:r>
          </a:p>
        </p:txBody>
      </p:sp>
      <p:sp>
        <p:nvSpPr>
          <p:cNvPr id="21" name="Avdeling for virksomhetsstyring">
            <a:extLst>
              <a:ext uri="{FF2B5EF4-FFF2-40B4-BE49-F238E27FC236}">
                <a16:creationId xmlns:a16="http://schemas.microsoft.com/office/drawing/2014/main" id="{A6738289-B22C-1D9C-21D4-08F4FC76144A}"/>
              </a:ext>
            </a:extLst>
          </p:cNvPr>
          <p:cNvSpPr/>
          <p:nvPr userDrawn="1"/>
        </p:nvSpPr>
        <p:spPr>
          <a:xfrm>
            <a:off x="8323108" y="4934021"/>
            <a:ext cx="1519663" cy="8495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dirty="0">
                <a:solidFill>
                  <a:schemeClr val="dk1"/>
                </a:solidFill>
              </a:rPr>
              <a:t>Avdeling for virksomhetsstyring</a:t>
            </a:r>
          </a:p>
        </p:txBody>
      </p:sp>
      <p:sp>
        <p:nvSpPr>
          <p:cNvPr id="23" name="avdelingsdirektør Ingerid Herstad Nygaard">
            <a:extLst>
              <a:ext uri="{FF2B5EF4-FFF2-40B4-BE49-F238E27FC236}">
                <a16:creationId xmlns:a16="http://schemas.microsoft.com/office/drawing/2014/main" id="{0F6F47B0-10D4-13C4-3A0F-710646FDEFD3}"/>
              </a:ext>
            </a:extLst>
          </p:cNvPr>
          <p:cNvSpPr/>
          <p:nvPr userDrawn="1"/>
        </p:nvSpPr>
        <p:spPr>
          <a:xfrm>
            <a:off x="6302404" y="5783620"/>
            <a:ext cx="1519663" cy="871848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avdelingsdirektør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Ingerid Herstad Nygaard</a:t>
            </a:r>
          </a:p>
        </p:txBody>
      </p:sp>
      <p:sp>
        <p:nvSpPr>
          <p:cNvPr id="24" name="Avdeling for operativt tilsyn">
            <a:extLst>
              <a:ext uri="{FF2B5EF4-FFF2-40B4-BE49-F238E27FC236}">
                <a16:creationId xmlns:a16="http://schemas.microsoft.com/office/drawing/2014/main" id="{EDDE749E-0C63-4A05-34C8-BA0D33C86CA5}"/>
              </a:ext>
            </a:extLst>
          </p:cNvPr>
          <p:cNvSpPr/>
          <p:nvPr userDrawn="1"/>
        </p:nvSpPr>
        <p:spPr>
          <a:xfrm>
            <a:off x="6302405" y="4934402"/>
            <a:ext cx="1519663" cy="8495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dirty="0"/>
              <a:t>Avdeling for operativt tilsyn</a:t>
            </a:r>
          </a:p>
        </p:txBody>
      </p:sp>
      <p:sp>
        <p:nvSpPr>
          <p:cNvPr id="44" name="avdelingsdirektør Anne Myhr">
            <a:extLst>
              <a:ext uri="{FF2B5EF4-FFF2-40B4-BE49-F238E27FC236}">
                <a16:creationId xmlns:a16="http://schemas.microsoft.com/office/drawing/2014/main" id="{508EC710-5152-BCD4-742A-D36ADA9C7103}"/>
              </a:ext>
            </a:extLst>
          </p:cNvPr>
          <p:cNvSpPr/>
          <p:nvPr userDrawn="1"/>
        </p:nvSpPr>
        <p:spPr>
          <a:xfrm>
            <a:off x="4261769" y="5783621"/>
            <a:ext cx="1519663" cy="871848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avdelingsdirektør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Anne Myhr</a:t>
            </a:r>
          </a:p>
        </p:txBody>
      </p:sp>
      <p:sp>
        <p:nvSpPr>
          <p:cNvPr id="45" name="Avdeling for tilsyns- og klagesaker i helse- og omsorgstjenesten">
            <a:extLst>
              <a:ext uri="{FF2B5EF4-FFF2-40B4-BE49-F238E27FC236}">
                <a16:creationId xmlns:a16="http://schemas.microsoft.com/office/drawing/2014/main" id="{B9F599B6-F507-6DE3-0EB3-4D1E04872E2D}"/>
              </a:ext>
            </a:extLst>
          </p:cNvPr>
          <p:cNvSpPr/>
          <p:nvPr userDrawn="1"/>
        </p:nvSpPr>
        <p:spPr>
          <a:xfrm>
            <a:off x="4261769" y="4935125"/>
            <a:ext cx="1519663" cy="8495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dirty="0"/>
              <a:t>Avdeling for tilsyns- og klagesaker i helse- og omsorgstjenesten</a:t>
            </a:r>
          </a:p>
        </p:txBody>
      </p:sp>
      <p:sp>
        <p:nvSpPr>
          <p:cNvPr id="46" name="avdelingsdirektør Siri Bækkevold">
            <a:extLst>
              <a:ext uri="{FF2B5EF4-FFF2-40B4-BE49-F238E27FC236}">
                <a16:creationId xmlns:a16="http://schemas.microsoft.com/office/drawing/2014/main" id="{D6150FB7-F523-18A6-3BA0-0763AEF566AC}"/>
              </a:ext>
            </a:extLst>
          </p:cNvPr>
          <p:cNvSpPr/>
          <p:nvPr userDrawn="1"/>
        </p:nvSpPr>
        <p:spPr>
          <a:xfrm>
            <a:off x="2367728" y="5783621"/>
            <a:ext cx="1519663" cy="871848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fung. avdelingsdirektør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Katarina </a:t>
            </a:r>
            <a:r>
              <a:rPr lang="nb-NO" sz="1100">
                <a:solidFill>
                  <a:schemeClr val="tx1"/>
                </a:solidFill>
              </a:rPr>
              <a:t>Øi Heidem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47" name="Avdeling for tilsyn med barnevern, sosial- og helsetjenestene">
            <a:extLst>
              <a:ext uri="{FF2B5EF4-FFF2-40B4-BE49-F238E27FC236}">
                <a16:creationId xmlns:a16="http://schemas.microsoft.com/office/drawing/2014/main" id="{EB037F2E-7949-2BEA-D0EB-7446A1D7049F}"/>
              </a:ext>
            </a:extLst>
          </p:cNvPr>
          <p:cNvSpPr/>
          <p:nvPr userDrawn="1"/>
        </p:nvSpPr>
        <p:spPr>
          <a:xfrm>
            <a:off x="2367728" y="4945697"/>
            <a:ext cx="1519663" cy="8495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dirty="0">
                <a:solidFill>
                  <a:schemeClr val="dk1"/>
                </a:solidFill>
              </a:rPr>
              <a:t>Avdeling for tilsyn med barnevern, sosial- og helsetjenestene</a:t>
            </a:r>
          </a:p>
        </p:txBody>
      </p:sp>
      <p:sp>
        <p:nvSpPr>
          <p:cNvPr id="48" name="Ansatte i stab">
            <a:extLst>
              <a:ext uri="{FF2B5EF4-FFF2-40B4-BE49-F238E27FC236}">
                <a16:creationId xmlns:a16="http://schemas.microsoft.com/office/drawing/2014/main" id="{128DAC9D-49F5-8A1B-B925-9B236070A094}"/>
              </a:ext>
            </a:extLst>
          </p:cNvPr>
          <p:cNvSpPr/>
          <p:nvPr userDrawn="1"/>
        </p:nvSpPr>
        <p:spPr>
          <a:xfrm>
            <a:off x="3734991" y="2319370"/>
            <a:ext cx="1865527" cy="2149066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juridisk direktør 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Anders Haugland</a:t>
            </a:r>
          </a:p>
          <a:p>
            <a:pPr algn="ctr"/>
            <a:endParaRPr lang="nb-NO" sz="400" dirty="0">
              <a:solidFill>
                <a:schemeClr val="tx1"/>
              </a:solidFill>
            </a:endParaRPr>
          </a:p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fagdirektør </a:t>
            </a:r>
          </a:p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for strategi og samfunn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Erik Stene</a:t>
            </a:r>
          </a:p>
          <a:p>
            <a:pPr algn="ctr"/>
            <a:endParaRPr lang="nb-NO" sz="400" dirty="0">
              <a:solidFill>
                <a:schemeClr val="tx1"/>
              </a:solidFill>
            </a:endParaRPr>
          </a:p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fung. kommunikasjons-direktør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Bente Smedbråten</a:t>
            </a:r>
          </a:p>
          <a:p>
            <a:pPr algn="ctr"/>
            <a:endParaRPr lang="nb-NO" sz="400" dirty="0">
              <a:solidFill>
                <a:schemeClr val="tx1"/>
              </a:solidFill>
            </a:endParaRPr>
          </a:p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fagdirektør </a:t>
            </a:r>
          </a:p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for kunnskap og analyse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Einar Hovlid</a:t>
            </a:r>
          </a:p>
        </p:txBody>
      </p:sp>
      <p:sp>
        <p:nvSpPr>
          <p:cNvPr id="49" name="STAB">
            <a:extLst>
              <a:ext uri="{FF2B5EF4-FFF2-40B4-BE49-F238E27FC236}">
                <a16:creationId xmlns:a16="http://schemas.microsoft.com/office/drawing/2014/main" id="{E68DC280-11C7-84B1-176C-1F2357BDA265}"/>
              </a:ext>
            </a:extLst>
          </p:cNvPr>
          <p:cNvSpPr/>
          <p:nvPr userDrawn="1"/>
        </p:nvSpPr>
        <p:spPr>
          <a:xfrm>
            <a:off x="3734991" y="1906395"/>
            <a:ext cx="1865527" cy="4225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i="1" dirty="0">
                <a:solidFill>
                  <a:schemeClr val="bg1"/>
                </a:solidFill>
              </a:rPr>
              <a:t>STAB</a:t>
            </a:r>
          </a:p>
        </p:txBody>
      </p:sp>
      <p:sp>
        <p:nvSpPr>
          <p:cNvPr id="50" name="konstituert direktør Heidi M. Rudi og fung. ass. direktør Jo Kittelsen">
            <a:extLst>
              <a:ext uri="{FF2B5EF4-FFF2-40B4-BE49-F238E27FC236}">
                <a16:creationId xmlns:a16="http://schemas.microsoft.com/office/drawing/2014/main" id="{54146992-DDED-5A19-2B88-84CE5531614A}"/>
              </a:ext>
            </a:extLst>
          </p:cNvPr>
          <p:cNvSpPr/>
          <p:nvPr userDrawn="1"/>
        </p:nvSpPr>
        <p:spPr>
          <a:xfrm>
            <a:off x="5182791" y="838039"/>
            <a:ext cx="1831821" cy="95747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b="1" i="1" dirty="0">
                <a:solidFill>
                  <a:schemeClr val="tx1"/>
                </a:solidFill>
              </a:rPr>
              <a:t>direktør</a:t>
            </a:r>
            <a:r>
              <a:rPr lang="nb-NO" sz="1100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</a:rPr>
              <a:t>Sjur Lehmann</a:t>
            </a:r>
          </a:p>
        </p:txBody>
      </p:sp>
      <p:sp>
        <p:nvSpPr>
          <p:cNvPr id="51" name="LEDELSEN">
            <a:extLst>
              <a:ext uri="{FF2B5EF4-FFF2-40B4-BE49-F238E27FC236}">
                <a16:creationId xmlns:a16="http://schemas.microsoft.com/office/drawing/2014/main" id="{A9221181-5291-2EFA-76A7-4E78369361AB}"/>
              </a:ext>
            </a:extLst>
          </p:cNvPr>
          <p:cNvSpPr/>
          <p:nvPr userDrawn="1"/>
        </p:nvSpPr>
        <p:spPr>
          <a:xfrm>
            <a:off x="5182791" y="492679"/>
            <a:ext cx="1831821" cy="407244"/>
          </a:xfrm>
          <a:prstGeom prst="rect">
            <a:avLst/>
          </a:prstGeom>
          <a:solidFill>
            <a:schemeClr val="accent1"/>
          </a:solidFill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i="1" dirty="0">
                <a:solidFill>
                  <a:schemeClr val="bg1"/>
                </a:solidFill>
              </a:rPr>
              <a:t>LEDELSEN</a:t>
            </a:r>
            <a:endParaRPr lang="nb-NO" sz="1200" i="1" dirty="0">
              <a:solidFill>
                <a:schemeClr val="bg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566AC4B-54D4-3153-48EE-26810606623E}"/>
              </a:ext>
            </a:extLst>
          </p:cNvPr>
          <p:cNvSpPr/>
          <p:nvPr userDrawn="1"/>
        </p:nvSpPr>
        <p:spPr>
          <a:xfrm>
            <a:off x="6711351" y="2637913"/>
            <a:ext cx="2148567" cy="680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NUBA – Nasjonal enhet </a:t>
            </a:r>
            <a:br>
              <a:rPr lang="nb-NO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undersøkelse av </a:t>
            </a:r>
            <a:br>
              <a:rPr lang="nb-NO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svikt mot barn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593B6-05D7-6486-21AF-4843DC228463}"/>
              </a:ext>
            </a:extLst>
          </p:cNvPr>
          <p:cNvSpPr/>
          <p:nvPr userDrawn="1"/>
        </p:nvSpPr>
        <p:spPr>
          <a:xfrm>
            <a:off x="6720034" y="3329191"/>
            <a:ext cx="2131200" cy="4945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i="1" dirty="0">
                <a:solidFill>
                  <a:schemeClr val="tx1"/>
                </a:solidFill>
                <a:latin typeface="Arial "/>
                <a:ea typeface="Calibri" panose="020F0502020204030204" pitchFamily="34" charset="0"/>
                <a:cs typeface="Calibri" panose="020F0502020204030204" pitchFamily="34" charset="0"/>
              </a:rPr>
              <a:t>leder</a:t>
            </a:r>
            <a:r>
              <a:rPr lang="nb-NO" sz="1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  <a:latin typeface="Arial "/>
                <a:ea typeface="Calibri" panose="020F0502020204030204" pitchFamily="34" charset="0"/>
                <a:cs typeface="Calibri" panose="020F0502020204030204" pitchFamily="34" charset="0"/>
              </a:rPr>
              <a:t>Henriette Lunde</a:t>
            </a:r>
          </a:p>
        </p:txBody>
      </p:sp>
    </p:spTree>
    <p:extLst>
      <p:ext uri="{BB962C8B-B14F-4D97-AF65-F5344CB8AC3E}">
        <p14:creationId xmlns:p14="http://schemas.microsoft.com/office/powerpoint/2010/main" val="347817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 Helsetilsy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5" y="800894"/>
            <a:ext cx="3420937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3" name="Bilde 2" descr="YouTube sitt piktogram">
            <a:extLst>
              <a:ext uri="{FF2B5EF4-FFF2-40B4-BE49-F238E27FC236}">
                <a16:creationId xmlns:a16="http://schemas.microsoft.com/office/drawing/2014/main" id="{7DAB1B3F-A7AC-6D45-A6ED-47B2CDF63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8920" y="4042321"/>
            <a:ext cx="793905" cy="958850"/>
          </a:xfrm>
          <a:prstGeom prst="rect">
            <a:avLst/>
          </a:prstGeom>
        </p:spPr>
      </p:pic>
      <p:pic>
        <p:nvPicPr>
          <p:cNvPr id="5" name="Bilde 4" descr="Instagram sitt piktogram">
            <a:extLst>
              <a:ext uri="{FF2B5EF4-FFF2-40B4-BE49-F238E27FC236}">
                <a16:creationId xmlns:a16="http://schemas.microsoft.com/office/drawing/2014/main" id="{C9475711-9DF2-C74F-A8AA-941706117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1027" y="4207421"/>
            <a:ext cx="793905" cy="793750"/>
          </a:xfrm>
          <a:prstGeom prst="rect">
            <a:avLst/>
          </a:prstGeom>
        </p:spPr>
      </p:pic>
      <p:pic>
        <p:nvPicPr>
          <p:cNvPr id="11" name="Bilde 10" descr="Linkedin sitt piktogram">
            <a:extLst>
              <a:ext uri="{FF2B5EF4-FFF2-40B4-BE49-F238E27FC236}">
                <a16:creationId xmlns:a16="http://schemas.microsoft.com/office/drawing/2014/main" id="{26CCF3EB-D163-DD44-9F0D-8BDDDD275C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07622" y="1997973"/>
            <a:ext cx="743095" cy="742950"/>
          </a:xfrm>
          <a:prstGeom prst="rect">
            <a:avLst/>
          </a:prstGeom>
        </p:spPr>
      </p:pic>
      <p:pic>
        <p:nvPicPr>
          <p:cNvPr id="13" name="Bilde 12" descr="Facebook sitt piktogram">
            <a:extLst>
              <a:ext uri="{FF2B5EF4-FFF2-40B4-BE49-F238E27FC236}">
                <a16:creationId xmlns:a16="http://schemas.microsoft.com/office/drawing/2014/main" id="{AC43CF3C-E838-4041-A068-FE29BB3E1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29678" y="1997973"/>
            <a:ext cx="368372" cy="793750"/>
          </a:xfrm>
          <a:prstGeom prst="rect">
            <a:avLst/>
          </a:prstGeom>
        </p:spPr>
      </p:pic>
      <p:pic>
        <p:nvPicPr>
          <p:cNvPr id="18" name="Bilde 17" descr="Helsetilsynets piktogram">
            <a:extLst>
              <a:ext uri="{FF2B5EF4-FFF2-40B4-BE49-F238E27FC236}">
                <a16:creationId xmlns:a16="http://schemas.microsoft.com/office/drawing/2014/main" id="{E78163C8-4777-9C4A-9E33-84E336BE55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3866" y="2073671"/>
            <a:ext cx="851066" cy="71755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DCE397A-A3B5-AC44-AC23-ACF47A210A46}"/>
              </a:ext>
            </a:extLst>
          </p:cNvPr>
          <p:cNvSpPr txBox="1"/>
          <p:nvPr userDrawn="1"/>
        </p:nvSpPr>
        <p:spPr>
          <a:xfrm>
            <a:off x="4227138" y="3094019"/>
            <a:ext cx="1606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 err="1"/>
              <a:t>Helsetilsynet.no</a:t>
            </a:r>
            <a:endParaRPr lang="nb-NO" sz="13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5C26FA5-5631-2C42-97CA-6AFC406EF6C6}"/>
              </a:ext>
            </a:extLst>
          </p:cNvPr>
          <p:cNvSpPr txBox="1"/>
          <p:nvPr userDrawn="1"/>
        </p:nvSpPr>
        <p:spPr>
          <a:xfrm>
            <a:off x="6310819" y="3094019"/>
            <a:ext cx="1606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 err="1"/>
              <a:t>Facebook</a:t>
            </a:r>
            <a:endParaRPr lang="nb-NO" sz="1300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72801E2-0645-B043-9377-8AF0A05F68DA}"/>
              </a:ext>
            </a:extLst>
          </p:cNvPr>
          <p:cNvSpPr txBox="1"/>
          <p:nvPr userDrawn="1"/>
        </p:nvSpPr>
        <p:spPr>
          <a:xfrm>
            <a:off x="8376125" y="3094019"/>
            <a:ext cx="1606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 err="1"/>
              <a:t>LinkedIn</a:t>
            </a:r>
            <a:endParaRPr lang="nb-NO" sz="1300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1B1579B-2411-0742-B605-E826AB4A5972}"/>
              </a:ext>
            </a:extLst>
          </p:cNvPr>
          <p:cNvSpPr txBox="1"/>
          <p:nvPr userDrawn="1"/>
        </p:nvSpPr>
        <p:spPr>
          <a:xfrm>
            <a:off x="4237522" y="5378316"/>
            <a:ext cx="1606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 err="1"/>
              <a:t>Instagram</a:t>
            </a:r>
            <a:endParaRPr lang="nb-NO" sz="13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3106915-16C1-1D45-AAC1-63A81475F6FF}"/>
              </a:ext>
            </a:extLst>
          </p:cNvPr>
          <p:cNvSpPr txBox="1"/>
          <p:nvPr userDrawn="1"/>
        </p:nvSpPr>
        <p:spPr>
          <a:xfrm>
            <a:off x="6302828" y="5378316"/>
            <a:ext cx="1606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 err="1"/>
              <a:t>YouTube</a:t>
            </a: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257877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B0822EE-22DE-F8ED-38FE-2519B8A90EB8}"/>
              </a:ext>
            </a:extLst>
          </p:cNvPr>
          <p:cNvSpPr txBox="1"/>
          <p:nvPr userDrawn="1"/>
        </p:nvSpPr>
        <p:spPr>
          <a:xfrm>
            <a:off x="1268083" y="1773238"/>
            <a:ext cx="955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/>
              <a:t>Sitat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D4B4D4-C431-4858-1CCF-B5C0F7822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397" y="956138"/>
            <a:ext cx="1278950" cy="8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7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9831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3420937" cy="260985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0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b="0">
                <a:solidFill>
                  <a:schemeClr val="bg1"/>
                </a:solidFill>
              </a:defRPr>
            </a:lvl1pPr>
            <a:lvl2pPr marL="432000" indent="-216000" defTabSz="216000">
              <a:buClr>
                <a:schemeClr val="bg1"/>
              </a:buClr>
              <a:buFontTx/>
              <a:buNone/>
              <a:defRPr b="0">
                <a:solidFill>
                  <a:schemeClr val="bg1"/>
                </a:solidFill>
              </a:defRPr>
            </a:lvl2pPr>
            <a:lvl3pPr marL="432000" indent="-216000" defTabSz="216000">
              <a:buClr>
                <a:schemeClr val="bg1"/>
              </a:buClr>
              <a:buFontTx/>
              <a:buNone/>
              <a:defRPr b="0">
                <a:solidFill>
                  <a:schemeClr val="bg1"/>
                </a:solidFill>
              </a:defRPr>
            </a:lvl3pPr>
            <a:lvl4pPr marL="432000" indent="-216000" defTabSz="216000">
              <a:buClr>
                <a:schemeClr val="bg1"/>
              </a:buClr>
              <a:buFontTx/>
              <a:buNone/>
              <a:defRPr b="0">
                <a:solidFill>
                  <a:schemeClr val="bg1"/>
                </a:solidFill>
              </a:defRPr>
            </a:lvl4pPr>
            <a:lvl5pPr marL="432000" indent="-216000" defTabSz="216000">
              <a:buClr>
                <a:schemeClr val="bg1"/>
              </a:buClr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 descr="Helsetilsynets piktogram">
            <a:extLst>
              <a:ext uri="{FF2B5EF4-FFF2-40B4-BE49-F238E27FC236}">
                <a16:creationId xmlns:a16="http://schemas.microsoft.com/office/drawing/2014/main" id="{E96E3E82-F109-334D-B7CE-D27EABBDA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F0E4D0C-3E41-1947-A155-52B747415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4273074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772444"/>
            <a:ext cx="7139172" cy="16383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75" y="436623"/>
            <a:ext cx="3420937" cy="723311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7" name="Bilde 6" descr="Helsetilsynets piktogram">
            <a:extLst>
              <a:ext uri="{FF2B5EF4-FFF2-40B4-BE49-F238E27FC236}">
                <a16:creationId xmlns:a16="http://schemas.microsoft.com/office/drawing/2014/main" id="{34A97775-DD2C-7041-B9E2-097821AB12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9533" y="2430000"/>
            <a:ext cx="4776133" cy="4044950"/>
          </a:xfrm>
          <a:prstGeom prst="rect">
            <a:avLst/>
          </a:prstGeom>
        </p:spPr>
      </p:pic>
      <p:pic>
        <p:nvPicPr>
          <p:cNvPr id="13" name="Bilde 12" descr="Helsetilsynets logo: Piktogram pluss teksten &quot;Helsetilsynet TILSYN MED BARNEVERN, SOSIAL- OG HELSETJENESTENE">
            <a:extLst>
              <a:ext uri="{FF2B5EF4-FFF2-40B4-BE49-F238E27FC236}">
                <a16:creationId xmlns:a16="http://schemas.microsoft.com/office/drawing/2014/main" id="{965424CE-9AC2-184F-B443-89125D059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475" y="5760978"/>
            <a:ext cx="3289943" cy="6604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BB74153D-05CB-F34A-84FC-908FFCF8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3594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 dirty="0"/>
          </a:p>
        </p:txBody>
      </p:sp>
    </p:spTree>
    <p:extLst>
      <p:ext uri="{BB962C8B-B14F-4D97-AF65-F5344CB8AC3E}">
        <p14:creationId xmlns:p14="http://schemas.microsoft.com/office/powerpoint/2010/main" val="306651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772444"/>
            <a:ext cx="7139172" cy="163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7" name="Bilde 6" descr="Helsetilsynets piktogram">
            <a:extLst>
              <a:ext uri="{FF2B5EF4-FFF2-40B4-BE49-F238E27FC236}">
                <a16:creationId xmlns:a16="http://schemas.microsoft.com/office/drawing/2014/main" id="{07FD6655-99E7-BE48-BDCB-60CA3A53FC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9533" y="2430000"/>
            <a:ext cx="4776133" cy="4044950"/>
          </a:xfrm>
          <a:prstGeom prst="rect">
            <a:avLst/>
          </a:prstGeom>
        </p:spPr>
      </p:pic>
      <p:pic>
        <p:nvPicPr>
          <p:cNvPr id="9" name="Bilde 8" descr="Helsetilsynets logo: Piktogram pluss teksten &quot;Helsetilsynet TILSYN MED BARNEVERN, SOSIAL- OG HELSETJENESTENE">
            <a:extLst>
              <a:ext uri="{FF2B5EF4-FFF2-40B4-BE49-F238E27FC236}">
                <a16:creationId xmlns:a16="http://schemas.microsoft.com/office/drawing/2014/main" id="{F6DB7953-7318-5441-BD0D-CDC46C44D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1475" y="5760978"/>
            <a:ext cx="3289943" cy="660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5E9E3A-67B8-9540-8B4E-0F5CDA18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75" y="436623"/>
            <a:ext cx="3420937" cy="723311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ECB2DC8-C82B-274A-8D0D-7A4BCF44D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857732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1E375E3-3D9F-3241-8E71-A3A127535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78" y="446"/>
            <a:ext cx="12193588" cy="6857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772444"/>
            <a:ext cx="7139172" cy="163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75" y="436623"/>
            <a:ext cx="3420937" cy="723311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7" name="Bilde 6" descr="Helsetilsynets piktogram">
            <a:extLst>
              <a:ext uri="{FF2B5EF4-FFF2-40B4-BE49-F238E27FC236}">
                <a16:creationId xmlns:a16="http://schemas.microsoft.com/office/drawing/2014/main" id="{34A97775-DD2C-7041-B9E2-097821AB12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9533" y="2506200"/>
            <a:ext cx="4776133" cy="4044950"/>
          </a:xfrm>
          <a:prstGeom prst="rect">
            <a:avLst/>
          </a:prstGeom>
        </p:spPr>
      </p:pic>
      <p:pic>
        <p:nvPicPr>
          <p:cNvPr id="13" name="Bilde 12" descr="Helsetilsynets logo: Piktogram pluss teksten &quot;Helsetilsynet TILSYN MED BARNEVERN, SOSIAL- OG HELSETJENESTENE">
            <a:extLst>
              <a:ext uri="{FF2B5EF4-FFF2-40B4-BE49-F238E27FC236}">
                <a16:creationId xmlns:a16="http://schemas.microsoft.com/office/drawing/2014/main" id="{965424CE-9AC2-184F-B443-89125D059D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41475" y="5760978"/>
            <a:ext cx="3289943" cy="6604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7068F0F-C634-8246-AB0E-47045AFE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37011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sentrert 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1E375E3-3D9F-3241-8E71-A3A127535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3"/>
            <a:ext cx="12193588" cy="6857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208" y="1797069"/>
            <a:ext cx="7139172" cy="32273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068F0F-C634-8246-AB0E-47045AFE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9" name="Bilde 8" descr="Helsetilsynets piktogram">
            <a:extLst>
              <a:ext uri="{FF2B5EF4-FFF2-40B4-BE49-F238E27FC236}">
                <a16:creationId xmlns:a16="http://schemas.microsoft.com/office/drawing/2014/main" id="{B10FF696-1E26-9E4E-80B2-6D33FB2C37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ramme sentrert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5083992-FB03-DB42-A4C7-2BDF91756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60" t="11676" r="5260" b="8782"/>
          <a:stretch/>
        </p:blipFill>
        <p:spPr>
          <a:xfrm>
            <a:off x="641476" y="800895"/>
            <a:ext cx="10910637" cy="54546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1E375E3-3D9F-3241-8E71-A3A127535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60" t="11676" r="5260" b="8782"/>
          <a:stretch/>
        </p:blipFill>
        <p:spPr>
          <a:xfrm>
            <a:off x="641476" y="800895"/>
            <a:ext cx="10910637" cy="545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208" y="1797069"/>
            <a:ext cx="7139172" cy="32273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068F0F-C634-8246-AB0E-47045AFE6272}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9" name="Bilde 8" descr="Helstilsynets piktogram">
            <a:extLst>
              <a:ext uri="{FF2B5EF4-FFF2-40B4-BE49-F238E27FC236}">
                <a16:creationId xmlns:a16="http://schemas.microsoft.com/office/drawing/2014/main" id="{B10FF696-1E26-9E4E-80B2-6D33FB2C37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1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hull med bilde bak H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Mønster basert på Helsetilsynets piktogram.">
            <a:extLst>
              <a:ext uri="{FF2B5EF4-FFF2-40B4-BE49-F238E27FC236}">
                <a16:creationId xmlns:a16="http://schemas.microsoft.com/office/drawing/2014/main" id="{A1E375E3-3D9F-3241-8E71-A3A1275351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23"/>
            <a:ext cx="12193587" cy="685755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3410B29-9F91-BF4B-BDAF-45FF0BAC1D00}"/>
              </a:ext>
            </a:extLst>
          </p:cNvPr>
          <p:cNvSpPr/>
          <p:nvPr userDrawn="1"/>
        </p:nvSpPr>
        <p:spPr>
          <a:xfrm>
            <a:off x="534625" y="632371"/>
            <a:ext cx="3741458" cy="157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76" y="800894"/>
            <a:ext cx="3420937" cy="120029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068F0F-C634-8246-AB0E-47045AFE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9" name="Bilde 8" descr="Helsetilsynets piktogram">
            <a:extLst>
              <a:ext uri="{FF2B5EF4-FFF2-40B4-BE49-F238E27FC236}">
                <a16:creationId xmlns:a16="http://schemas.microsoft.com/office/drawing/2014/main" id="{8DDB7B07-9387-F447-A4EC-1BFCA8E0CE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hull med bilde bak Rø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Mønster basert på helsetilsynets piktogram">
            <a:extLst>
              <a:ext uri="{FF2B5EF4-FFF2-40B4-BE49-F238E27FC236}">
                <a16:creationId xmlns:a16="http://schemas.microsoft.com/office/drawing/2014/main" id="{A1E375E3-3D9F-3241-8E71-A3A1275351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23"/>
            <a:ext cx="12193587" cy="685755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3410B29-9F91-BF4B-BDAF-45FF0BAC1D00}"/>
              </a:ext>
            </a:extLst>
          </p:cNvPr>
          <p:cNvSpPr/>
          <p:nvPr userDrawn="1"/>
        </p:nvSpPr>
        <p:spPr>
          <a:xfrm>
            <a:off x="534494" y="628891"/>
            <a:ext cx="3741458" cy="15734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76" y="800894"/>
            <a:ext cx="3420937" cy="11394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068F0F-C634-8246-AB0E-47045AFE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9" name="Bilde 8" descr="Helsetilsynets piktogram i hvitt mot rød bakgrunn">
            <a:extLst>
              <a:ext uri="{FF2B5EF4-FFF2-40B4-BE49-F238E27FC236}">
                <a16:creationId xmlns:a16="http://schemas.microsoft.com/office/drawing/2014/main" id="{8DDB7B07-9387-F447-A4EC-1BFCA8E0CE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1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68255DB-7668-7BBA-5709-DEC72282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41E2-D871-4FFF-AEF2-345ED56DDA92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6E5E5E0-0871-031B-5A0E-33F0E360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6899826-F669-4215-C2D1-EDD7CE90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5F9-1221-4D92-BC8B-8FD529CC4A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133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3420937" cy="260985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0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/>
            </a:lvl1pPr>
            <a:lvl2pPr>
              <a:buFontTx/>
              <a:buNone/>
              <a:defRPr b="0"/>
            </a:lvl2pPr>
            <a:lvl3pPr>
              <a:buFontTx/>
              <a:buNone/>
              <a:defRPr b="0"/>
            </a:lvl3pPr>
            <a:lvl4pPr>
              <a:buFontTx/>
              <a:buNone/>
              <a:defRPr b="0"/>
            </a:lvl4pPr>
            <a:lvl5pPr>
              <a:buFontTx/>
              <a:buNone/>
              <a:defRPr b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4CC61354-6CB3-3E4B-BA94-18E207AC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714317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4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511354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31" y="1772444"/>
            <a:ext cx="5105188" cy="448310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794" y="800894"/>
            <a:ext cx="5455319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08F7BE-E446-AA4D-A2CF-643A827E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360156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96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3188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491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254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06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328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097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30BC1-7D52-4C47-85C2-824D80764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34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38AC2D-C846-76F2-37F4-0BD1111E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FEAC99-3113-461D-0A8C-F40ABB32D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9BCF65-A955-D1DA-E5C4-235810DC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5F0F06-B10C-0880-4FA7-01BCB748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D6C842-B56E-F42C-1121-195E9669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965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EAC560-6152-B929-0D33-618766D1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A8E17E-6132-BC26-F298-A4F805069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17262-67BD-D63A-A292-9162BEBD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A03D21-96A1-A3B2-8424-B5635FCD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8F086C-6C24-8597-5882-D7C51C64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506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CBF2E0-EBBC-8CA9-3F46-F05DA825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8B0199-2228-FF27-F39C-F7DF4900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02ADE2-0D8F-24D4-F899-0A3A54EA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788F58-26B7-3766-AC78-B09055F8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EFCA99-1E6B-02C7-5DFA-4BCC1D12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74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høyre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70" y="800894"/>
            <a:ext cx="511354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1" y="1772444"/>
            <a:ext cx="5113542" cy="448310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476" y="800894"/>
            <a:ext cx="5455318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1A63516-AE6D-AA42-9FB2-B1B45BC3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542079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0400FD-C33A-A076-C538-CFF632F8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CF22F2-9AF5-511B-2004-72E43378E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5EDDF8-0E05-E6CB-59AB-194A6F4BD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3188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B3FC65-FCFF-EF91-822E-80167EF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2661EB-25A4-4569-A84E-BB1A858B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905BF12-8217-2030-2150-93AC449A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071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A1769-5B82-6BDC-026B-576B968F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C28401-71D9-37FA-7DD8-1906B34E0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45CFDE5-7E74-8933-D674-F80E7D3D9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4C30A44-33E9-81B7-065A-494A203AC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9A0826-256A-B024-234E-3C0E0CE9A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23467B-ED56-6379-E92A-B7EF2B00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9B0FD44-368F-5450-FAD9-3875212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FC10F6E-8DFE-1AF2-2C68-B1C44DAE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813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FD74D-1D74-0D66-5620-E9385339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8042DDE-B7E5-15E6-BB4A-7E2A7E66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F757A24-0561-91D3-6351-F514B19B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94EE20-5205-A324-D14A-2FAB6FBD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139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8ACFDD-845C-734D-11AB-AFA66BBF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801FF74-733B-F070-F5CA-7D7A3C80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F32E8B-94C9-03A7-BD8E-D45378B3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45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E9D3EC-4967-58CB-D764-9382BD8D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28580F-21F1-223C-8724-B3D83B5C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6AD164-E857-4A06-FFC8-985E5554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26D2A1-9663-F863-B714-B7FF6CFF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254EC9-5AC2-4A18-1395-FCAF8DBF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02B623-862F-EA75-BACD-2F13DB62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7341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6AACE-F752-D826-63C0-EE78CC36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F93FC2-6A28-F4A3-D5BF-5CB0A685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BDD0DE-6436-A941-F961-CEE0952A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472945-6E97-7029-6CBF-EDBD2413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DEDBFF-8FC7-A7B2-ED7F-3EBADB04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6641A6-C14D-84B5-CDC8-6BCB573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615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C2FD9-D1C3-7E2C-7E7B-8EAAE0D5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87EEE78-9BAE-E08D-8A20-D35948652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EF9C08-9A88-05AB-20C0-B9C7CD02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C0BD0-05F2-2F5F-6F2D-75879AC7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4C6D3C-4AE1-E060-1408-7796B06E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127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B26A78C-D9BE-AF81-1422-2FD870307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488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693104F-8ADA-7BEF-3422-31DD3AFC4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5888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220C70-7688-C1D8-530B-8F5BF85F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AB06A4-6D50-7261-30B4-443BD73E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EEFDB6-2643-2B8E-E8AE-F4CDC571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485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71955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3420937" cy="260985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0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/>
            </a:lvl1pPr>
            <a:lvl2pPr>
              <a:buFontTx/>
              <a:buNone/>
              <a:defRPr b="0"/>
            </a:lvl2pPr>
            <a:lvl3pPr>
              <a:buFontTx/>
              <a:buNone/>
              <a:defRPr b="0"/>
            </a:lvl3pPr>
            <a:lvl4pPr>
              <a:buFontTx/>
              <a:buNone/>
              <a:defRPr b="0"/>
            </a:lvl4pPr>
            <a:lvl5pPr>
              <a:buFontTx/>
              <a:buNone/>
              <a:defRPr b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4CC61354-6CB3-3E4B-BA94-18E207AC1E54}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22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 og to innhold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6" y="800894"/>
            <a:ext cx="511354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31" y="1772444"/>
            <a:ext cx="5105188" cy="448310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2pPr>
            <a:lvl3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3pPr>
            <a:lvl4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4pPr>
            <a:lvl5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794" y="800894"/>
            <a:ext cx="5455319" cy="545465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2pPr>
            <a:lvl3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3pPr>
            <a:lvl4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4pPr>
            <a:lvl5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 descr="Helsetilsynets piktogram">
            <a:extLst>
              <a:ext uri="{FF2B5EF4-FFF2-40B4-BE49-F238E27FC236}">
                <a16:creationId xmlns:a16="http://schemas.microsoft.com/office/drawing/2014/main" id="{37EE39D8-04B8-3F46-9084-8FF7D9C8E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57534AD-2CA2-194D-B958-DB40B23C8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312580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høyre og to innhold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70" y="800894"/>
            <a:ext cx="511354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E8EA9-BDDE-7648-98CD-F92E4B60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1" y="1772444"/>
            <a:ext cx="5113542" cy="4483100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2pPr>
            <a:lvl3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3pPr>
            <a:lvl4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4pPr>
            <a:lvl5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476" y="800894"/>
            <a:ext cx="5455318" cy="5454650"/>
          </a:xfrm>
          <a:prstGeom prst="rect">
            <a:avLst/>
          </a:prstGeom>
        </p:spPr>
        <p:txBody>
          <a:bodyPr lIns="0" tIns="0" rIns="0" bIns="0"/>
          <a:lstStyle>
            <a:lvl1pPr marL="0" indent="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>
                <a:solidFill>
                  <a:schemeClr val="bg1"/>
                </a:solidFill>
              </a:defRPr>
            </a:lvl1pPr>
            <a:lvl2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2pPr>
            <a:lvl3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3pPr>
            <a:lvl4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4pPr>
            <a:lvl5pPr marL="432000" indent="-216000" defTabSz="21600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 descr="Helsetilsynets piktogram">
            <a:extLst>
              <a:ext uri="{FF2B5EF4-FFF2-40B4-BE49-F238E27FC236}">
                <a16:creationId xmlns:a16="http://schemas.microsoft.com/office/drawing/2014/main" id="{1372D886-697E-0F4D-9D59-F6E0328E6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28D0E0F-D990-A14D-A91C-F6F909D1B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59315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kulepunkter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800894"/>
            <a:ext cx="6096794" cy="6057106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215" y="800894"/>
            <a:ext cx="511354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8D882C-40DE-8C42-A304-BD632EA1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925" y="1796771"/>
            <a:ext cx="5105188" cy="4458774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2160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/>
            </a:lvl1pPr>
            <a:lvl2pPr marL="432000" indent="-216000" defTabSz="216000">
              <a:buFont typeface="Arial" panose="020B0604020202020204" pitchFamily="34" charset="0"/>
              <a:buChar char="•"/>
              <a:defRPr b="0"/>
            </a:lvl2pPr>
            <a:lvl3pPr marL="432000" indent="-216000" defTabSz="216000">
              <a:buFont typeface="Arial" panose="020B0604020202020204" pitchFamily="34" charset="0"/>
              <a:buChar char="•"/>
              <a:defRPr b="0"/>
            </a:lvl3pPr>
            <a:lvl4pPr marL="432000" indent="-216000" defTabSz="216000">
              <a:buFont typeface="Arial" panose="020B0604020202020204" pitchFamily="34" charset="0"/>
              <a:buChar char="•"/>
              <a:defRPr b="0"/>
            </a:lvl4pPr>
            <a:lvl5pPr marL="432000" indent="-216000" defTabSz="216000">
              <a:buFont typeface="Arial" panose="020B0604020202020204" pitchFamily="34" charset="0"/>
              <a:buChar char="•"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7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nummerpunkter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800894"/>
            <a:ext cx="6096794" cy="6057106"/>
          </a:xfrm>
          <a:prstGeom prst="rect">
            <a:avLst/>
          </a:prstGeom>
        </p:spPr>
        <p:txBody>
          <a:bodyPr lIns="0" tIns="0" rIns="0" bIns="0"/>
          <a:lstStyle>
            <a:lvl1pPr marL="0" indent="-216000" defTabSz="216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432000" indent="-216000" defTabSz="216000">
              <a:buFontTx/>
              <a:buNone/>
              <a:defRPr b="0"/>
            </a:lvl2pPr>
            <a:lvl3pPr marL="432000" indent="-216000" defTabSz="216000">
              <a:buFontTx/>
              <a:buNone/>
              <a:defRPr b="0"/>
            </a:lvl3pPr>
            <a:lvl4pPr marL="432000" indent="-216000" defTabSz="216000">
              <a:buFontTx/>
              <a:buNone/>
              <a:defRPr b="0"/>
            </a:lvl4pPr>
            <a:lvl5pPr marL="432000" indent="-216000" defTabSz="216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379475-3EC6-DF4A-82FA-724D30D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215" y="800894"/>
            <a:ext cx="5113543" cy="77241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68DD03-4D7F-624A-B514-8F54951C7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8D882C-40DE-8C42-A304-BD632EA1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925" y="1796771"/>
            <a:ext cx="5105188" cy="4458774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 b="0"/>
            </a:lvl1pPr>
            <a:lvl2pPr marL="540000" indent="-270000" defTabSz="270000">
              <a:buFont typeface="+mj-lt"/>
              <a:buAutoNum type="arabicPeriod"/>
              <a:defRPr b="0"/>
            </a:lvl2pPr>
            <a:lvl3pPr marL="540000" indent="-270000" defTabSz="270000">
              <a:buFont typeface="+mj-lt"/>
              <a:buAutoNum type="arabicPeriod"/>
              <a:defRPr b="0"/>
            </a:lvl3pPr>
            <a:lvl4pPr marL="540000" indent="-270000" defTabSz="270000">
              <a:buFont typeface="+mj-lt"/>
              <a:buAutoNum type="arabicPeriod"/>
              <a:defRPr b="0"/>
            </a:lvl4pPr>
            <a:lvl5pPr marL="540000" indent="-270000" defTabSz="270000">
              <a:buFont typeface="+mj-lt"/>
              <a:buAutoNum type="arabicPeriod"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er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C3AB1-1E7F-AA45-B9C1-DE4D5E35F3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31176" y="800894"/>
            <a:ext cx="3420937" cy="5454650"/>
          </a:xfrm>
          <a:prstGeom prst="rect">
            <a:avLst/>
          </a:prstGeom>
        </p:spPr>
        <p:txBody>
          <a:bodyPr lIns="0" tIns="0" rIns="0" bIns="0"/>
          <a:lstStyle>
            <a:lvl1pPr marL="0" indent="-270000" defTabSz="270000">
              <a:spcBef>
                <a:spcPts val="1000"/>
              </a:spcBef>
              <a:spcAft>
                <a:spcPts val="0"/>
              </a:spcAft>
              <a:buFontTx/>
              <a:buNone/>
              <a:defRPr b="0"/>
            </a:lvl1pPr>
            <a:lvl2pPr marL="540000" indent="-270000" defTabSz="270000">
              <a:buFontTx/>
              <a:buNone/>
              <a:defRPr b="0"/>
            </a:lvl2pPr>
            <a:lvl3pPr marL="540000" indent="-270000" defTabSz="270000">
              <a:buFontTx/>
              <a:buNone/>
              <a:defRPr b="0"/>
            </a:lvl3pPr>
            <a:lvl4pPr marL="540000" indent="-270000" defTabSz="270000">
              <a:buFontTx/>
              <a:buNone/>
              <a:defRPr b="0"/>
            </a:lvl4pPr>
            <a:lvl5pPr marL="540000" indent="-270000" defTabSz="270000">
              <a:buFontTx/>
              <a:buNone/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08F7BE-E446-AA4D-A2CF-643A827E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C5374E-AFC8-9C42-90C6-0158A1BF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31" y="800894"/>
            <a:ext cx="5105188" cy="545465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2160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1pPr>
            <a:lvl2pPr marL="432000" indent="-216000" defTabSz="216000">
              <a:buFont typeface="Arial" panose="020B0604020202020204" pitchFamily="34" charset="0"/>
              <a:buChar char="•"/>
              <a:defRPr sz="1500" b="0"/>
            </a:lvl2pPr>
            <a:lvl3pPr marL="432000" indent="-216000" defTabSz="216000">
              <a:buFont typeface="Arial" panose="020B0604020202020204" pitchFamily="34" charset="0"/>
              <a:buChar char="•"/>
              <a:defRPr sz="1500" b="0"/>
            </a:lvl3pPr>
            <a:lvl4pPr marL="432000" indent="-216000" defTabSz="216000">
              <a:buFont typeface="Arial" panose="020B0604020202020204" pitchFamily="34" charset="0"/>
              <a:buChar char="•"/>
              <a:defRPr sz="1500" b="0"/>
            </a:lvl4pPr>
            <a:lvl5pPr marL="432000" indent="-216000" defTabSz="216000">
              <a:buFont typeface="Arial" panose="020B0604020202020204" pitchFamily="34" charset="0"/>
              <a:buChar char="•"/>
              <a:defRPr sz="1500"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2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8" r:id="rId7"/>
    <p:sldLayoutId id="2147483931" r:id="rId8"/>
    <p:sldLayoutId id="2147483899" r:id="rId9"/>
    <p:sldLayoutId id="2147483917" r:id="rId10"/>
    <p:sldLayoutId id="2147483900" r:id="rId11"/>
    <p:sldLayoutId id="2147483918" r:id="rId12"/>
    <p:sldLayoutId id="2147483901" r:id="rId13"/>
    <p:sldLayoutId id="2147483903" r:id="rId14"/>
    <p:sldLayoutId id="2147483991" r:id="rId15"/>
    <p:sldLayoutId id="2147483989" r:id="rId16"/>
    <p:sldLayoutId id="2147483914" r:id="rId17"/>
    <p:sldLayoutId id="2147483915" r:id="rId18"/>
    <p:sldLayoutId id="2147483990" r:id="rId19"/>
  </p:sldLayoutIdLst>
  <p:hf sldNum="0" hdr="0" ftr="0" dt="0"/>
  <p:txStyles>
    <p:titleStyle>
      <a:lvl1pPr algn="l" defTabSz="914355" rtl="0" eaLnBrk="1" fontAlgn="t" latinLnBrk="0" hangingPunct="1">
        <a:lnSpc>
          <a:spcPct val="100000"/>
        </a:lnSpc>
        <a:spcBef>
          <a:spcPct val="0"/>
        </a:spcBef>
        <a:buNone/>
        <a:defRPr sz="1800" b="1" kern="1200" spc="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355" rtl="0" eaLnBrk="1" latinLnBrk="0" hangingPunct="1">
        <a:lnSpc>
          <a:spcPct val="120000"/>
        </a:lnSpc>
        <a:spcBef>
          <a:spcPts val="0"/>
        </a:spcBef>
        <a:spcAft>
          <a:spcPts val="1500"/>
        </a:spcAft>
        <a:buClr>
          <a:schemeClr val="tx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94000" indent="-285750" algn="l" defTabSz="914355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285750" algn="l" defTabSz="914355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285750" algn="l" defTabSz="914355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94000" indent="-285750" algn="l" defTabSz="914355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4" userDrawn="1">
          <p15:clr>
            <a:srgbClr val="F26B43"/>
          </p15:clr>
        </p15:guide>
        <p15:guide id="4" pos="7277" userDrawn="1">
          <p15:clr>
            <a:srgbClr val="F26B43"/>
          </p15:clr>
        </p15:guide>
        <p15:guide id="5" orient="horz" pos="3941" userDrawn="1">
          <p15:clr>
            <a:srgbClr val="F26B43"/>
          </p15:clr>
        </p15:guide>
        <p15:guide id="6" orient="horz" pos="505" userDrawn="1">
          <p15:clr>
            <a:srgbClr val="F26B43"/>
          </p15:clr>
        </p15:guide>
        <p15:guide id="8" pos="5122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  <p15:guide id="10" pos="4056" userDrawn="1">
          <p15:clr>
            <a:srgbClr val="F26B43"/>
          </p15:clr>
        </p15:guide>
        <p15:guide id="11" pos="3625" userDrawn="1">
          <p15:clr>
            <a:srgbClr val="F26B43"/>
          </p15:clr>
        </p15:guide>
        <p15:guide id="12" pos="2559" userDrawn="1">
          <p15:clr>
            <a:srgbClr val="F26B43"/>
          </p15:clr>
        </p15:guide>
        <p15:guide id="13" pos="2775" userDrawn="1">
          <p15:clr>
            <a:srgbClr val="F26B43"/>
          </p15:clr>
        </p15:guide>
        <p15:guide id="14" pos="49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48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8" r:id="rId3"/>
    <p:sldLayoutId id="2147483907" r:id="rId4"/>
    <p:sldLayoutId id="2147483909" r:id="rId5"/>
    <p:sldLayoutId id="2147483910" r:id="rId6"/>
    <p:sldLayoutId id="2147483911" r:id="rId7"/>
    <p:sldLayoutId id="2147483993" r:id="rId8"/>
  </p:sldLayoutIdLst>
  <p:hf sldNum="0" hdr="0" ftr="0" dt="0"/>
  <p:txStyles>
    <p:titleStyle>
      <a:lvl1pPr algn="l" defTabSz="914355" rtl="0" eaLnBrk="1" fontAlgn="t" latinLnBrk="0" hangingPunct="0">
        <a:lnSpc>
          <a:spcPct val="10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55" rtl="0" eaLnBrk="1" latinLnBrk="0" hangingPunct="0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55" rtl="0" eaLnBrk="1" latinLnBrk="0" hangingPunct="0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800" b="0" i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55" rtl="0" eaLnBrk="1" latinLnBrk="0" hangingPunct="0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800" b="1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5" rtl="0" eaLnBrk="1" latinLnBrk="0" hangingPunct="0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5" rtl="0" eaLnBrk="1" latinLnBrk="0" hangingPunct="0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4" userDrawn="1">
          <p15:clr>
            <a:srgbClr val="F26B43"/>
          </p15:clr>
        </p15:guide>
        <p15:guide id="4" pos="7277" userDrawn="1">
          <p15:clr>
            <a:srgbClr val="F26B43"/>
          </p15:clr>
        </p15:guide>
        <p15:guide id="5" orient="horz" pos="3941" userDrawn="1">
          <p15:clr>
            <a:srgbClr val="F26B43"/>
          </p15:clr>
        </p15:guide>
        <p15:guide id="6" orient="horz" pos="505" userDrawn="1">
          <p15:clr>
            <a:srgbClr val="F26B43"/>
          </p15:clr>
        </p15:guide>
        <p15:guide id="8" pos="5122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  <p15:guide id="10" pos="4056" userDrawn="1">
          <p15:clr>
            <a:srgbClr val="F26B43"/>
          </p15:clr>
        </p15:guide>
        <p15:guide id="11" pos="3625" userDrawn="1">
          <p15:clr>
            <a:srgbClr val="F26B43"/>
          </p15:clr>
        </p15:guide>
        <p15:guide id="12" pos="2559" userDrawn="1">
          <p15:clr>
            <a:srgbClr val="F26B43"/>
          </p15:clr>
        </p15:guide>
        <p15:guide id="13" pos="2775" userDrawn="1">
          <p15:clr>
            <a:srgbClr val="F26B43"/>
          </p15:clr>
        </p15:guide>
        <p15:guide id="14" pos="4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08F7BE-E446-AA4D-A2CF-643A827E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1475" y="0"/>
            <a:ext cx="10902282" cy="18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0" name="Bilde 9" descr="Helsetilsynets piktogram">
            <a:extLst>
              <a:ext uri="{FF2B5EF4-FFF2-40B4-BE49-F238E27FC236}">
                <a16:creationId xmlns:a16="http://schemas.microsoft.com/office/drawing/2014/main" id="{CEE8BB9A-264C-1146-88CC-AE92CFBDDA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619426" y="6310126"/>
            <a:ext cx="36007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E481BD7-E438-831F-26F5-A416089E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A447F9-3368-D691-3D5B-B4A0FB080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71D62A-E8C3-C50E-10CF-E71288EBE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6F6B-54C3-4D26-A538-5E75AB3653B3}" type="datetimeFigureOut">
              <a:rPr lang="nb-NO" smtClean="0"/>
              <a:t>11.10.2025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609265-1E67-8398-05E4-1EC30D6A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E46023-CC78-43F8-ED8F-80D8DDEB6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926C-61EF-4F63-948C-59DBD7AB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4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hf sldNum="0" hdr="0" ftr="0" dt="0"/>
  <p:txStyles>
    <p:titleStyle>
      <a:lvl1pPr algn="l" defTabSz="1828709" rtl="0" eaLnBrk="1" fontAlgn="t" latinLnBrk="0" hangingPunct="1">
        <a:lnSpc>
          <a:spcPct val="100000"/>
        </a:lnSpc>
        <a:spcBef>
          <a:spcPct val="0"/>
        </a:spcBef>
        <a:buNone/>
        <a:defRPr sz="3600" b="1" kern="1200" spc="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571500" indent="-571500" algn="l" defTabSz="1828709" rtl="0" eaLnBrk="1" latinLnBrk="0" hangingPunct="1">
        <a:lnSpc>
          <a:spcPct val="120000"/>
        </a:lnSpc>
        <a:spcBef>
          <a:spcPts val="0"/>
        </a:spcBef>
        <a:spcAft>
          <a:spcPts val="3000"/>
        </a:spcAft>
        <a:buClr>
          <a:schemeClr val="tx1"/>
        </a:buClr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188000" indent="-571500" algn="l" defTabSz="1828709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36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571500" algn="l" defTabSz="1828709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3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571500" algn="l" defTabSz="1828709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571500" algn="l" defTabSz="1828709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9">
          <p15:clr>
            <a:srgbClr val="F26B43"/>
          </p15:clr>
        </p15:guide>
        <p15:guide id="2" pos="3840">
          <p15:clr>
            <a:srgbClr val="F26B43"/>
          </p15:clr>
        </p15:guide>
        <p15:guide id="3" pos="404">
          <p15:clr>
            <a:srgbClr val="F26B43"/>
          </p15:clr>
        </p15:guide>
        <p15:guide id="4" pos="7277">
          <p15:clr>
            <a:srgbClr val="F26B43"/>
          </p15:clr>
        </p15:guide>
        <p15:guide id="5" orient="horz" pos="3941">
          <p15:clr>
            <a:srgbClr val="F26B43"/>
          </p15:clr>
        </p15:guide>
        <p15:guide id="6" orient="horz" pos="505">
          <p15:clr>
            <a:srgbClr val="F26B43"/>
          </p15:clr>
        </p15:guide>
        <p15:guide id="8" pos="5122">
          <p15:clr>
            <a:srgbClr val="F26B43"/>
          </p15:clr>
        </p15:guide>
        <p15:guide id="9" orient="horz" pos="1117">
          <p15:clr>
            <a:srgbClr val="F26B43"/>
          </p15:clr>
        </p15:guide>
        <p15:guide id="10" pos="4056">
          <p15:clr>
            <a:srgbClr val="F26B43"/>
          </p15:clr>
        </p15:guide>
        <p15:guide id="11" pos="3625">
          <p15:clr>
            <a:srgbClr val="F26B43"/>
          </p15:clr>
        </p15:guide>
        <p15:guide id="12" pos="2559">
          <p15:clr>
            <a:srgbClr val="F26B43"/>
          </p15:clr>
        </p15:guide>
        <p15:guide id="13" pos="2775">
          <p15:clr>
            <a:srgbClr val="F26B43"/>
          </p15:clr>
        </p15:guide>
        <p15:guide id="14" pos="4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g"/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11.xml"/><Relationship Id="rId42" Type="http://schemas.openxmlformats.org/officeDocument/2006/relationships/customXml" Target="../ink/ink15.xml"/><Relationship Id="rId47" Type="http://schemas.openxmlformats.org/officeDocument/2006/relationships/image" Target="../media/image47.png"/><Relationship Id="rId50" Type="http://schemas.openxmlformats.org/officeDocument/2006/relationships/customXml" Target="../ink/ink19.xml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6" Type="http://schemas.openxmlformats.org/officeDocument/2006/relationships/customXml" Target="../ink/ink2.xml"/><Relationship Id="rId29" Type="http://schemas.openxmlformats.org/officeDocument/2006/relationships/image" Target="../media/image38.png"/><Relationship Id="rId11" Type="http://schemas.openxmlformats.org/officeDocument/2006/relationships/image" Target="../media/image29.jpg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image" Target="../media/image42.png"/><Relationship Id="rId40" Type="http://schemas.openxmlformats.org/officeDocument/2006/relationships/customXml" Target="../ink/ink14.xml"/><Relationship Id="rId45" Type="http://schemas.openxmlformats.org/officeDocument/2006/relationships/image" Target="../media/image46.png"/><Relationship Id="rId5" Type="http://schemas.openxmlformats.org/officeDocument/2006/relationships/image" Target="../media/image23.JPG"/><Relationship Id="rId15" Type="http://schemas.openxmlformats.org/officeDocument/2006/relationships/image" Target="../media/image14.png"/><Relationship Id="rId23" Type="http://schemas.openxmlformats.org/officeDocument/2006/relationships/image" Target="../media/image35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49" Type="http://schemas.openxmlformats.org/officeDocument/2006/relationships/image" Target="../media/image48.png"/><Relationship Id="rId10" Type="http://schemas.openxmlformats.org/officeDocument/2006/relationships/image" Target="../media/image28.JPEG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16.xml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customXml" Target="../ink/ink1.xml"/><Relationship Id="rId22" Type="http://schemas.openxmlformats.org/officeDocument/2006/relationships/customXml" Target="../ink/ink5.xml"/><Relationship Id="rId27" Type="http://schemas.openxmlformats.org/officeDocument/2006/relationships/image" Target="../media/image37.png"/><Relationship Id="rId30" Type="http://schemas.openxmlformats.org/officeDocument/2006/relationships/customXml" Target="../ink/ink9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18.xml"/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12" Type="http://schemas.openxmlformats.org/officeDocument/2006/relationships/image" Target="../media/image30.JP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13.xml"/><Relationship Id="rId46" Type="http://schemas.openxmlformats.org/officeDocument/2006/relationships/customXml" Target="../ink/ink17.xml"/><Relationship Id="rId20" Type="http://schemas.openxmlformats.org/officeDocument/2006/relationships/customXml" Target="../ink/ink4.xml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32.xml"/><Relationship Id="rId21" Type="http://schemas.openxmlformats.org/officeDocument/2006/relationships/customXml" Target="../ink/ink23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36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customXml" Target="../ink/ink27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31.xml"/><Relationship Id="rId40" Type="http://schemas.openxmlformats.org/officeDocument/2006/relationships/image" Target="../media/image60.png"/><Relationship Id="rId45" Type="http://schemas.openxmlformats.org/officeDocument/2006/relationships/customXml" Target="../ink/ink35.xml"/><Relationship Id="rId5" Type="http://schemas.openxmlformats.org/officeDocument/2006/relationships/image" Target="../media/image22.jpg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37.xml"/><Relationship Id="rId10" Type="http://schemas.openxmlformats.org/officeDocument/2006/relationships/image" Target="../media/image27.jpg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26.xml"/><Relationship Id="rId30" Type="http://schemas.openxmlformats.org/officeDocument/2006/relationships/image" Target="../media/image55.png"/><Relationship Id="rId35" Type="http://schemas.openxmlformats.org/officeDocument/2006/relationships/customXml" Target="../ink/ink30.xml"/><Relationship Id="rId43" Type="http://schemas.openxmlformats.org/officeDocument/2006/relationships/customXml" Target="../ink/ink34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38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3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55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9" Type="http://schemas.openxmlformats.org/officeDocument/2006/relationships/customXml" Target="../ink/ink46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50.xml"/><Relationship Id="rId40" Type="http://schemas.openxmlformats.org/officeDocument/2006/relationships/image" Target="../media/image60.png"/><Relationship Id="rId45" Type="http://schemas.openxmlformats.org/officeDocument/2006/relationships/customXml" Target="../ink/ink54.xml"/><Relationship Id="rId5" Type="http://schemas.openxmlformats.org/officeDocument/2006/relationships/image" Target="../media/image22.jpg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56.xml"/><Relationship Id="rId10" Type="http://schemas.openxmlformats.org/officeDocument/2006/relationships/image" Target="../media/image27.jpg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45.xml"/><Relationship Id="rId30" Type="http://schemas.openxmlformats.org/officeDocument/2006/relationships/image" Target="../media/image55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57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5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70.xml"/><Relationship Id="rId21" Type="http://schemas.openxmlformats.org/officeDocument/2006/relationships/customXml" Target="../ink/ink61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74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9" Type="http://schemas.openxmlformats.org/officeDocument/2006/relationships/customXml" Target="../ink/ink65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69.xml"/><Relationship Id="rId40" Type="http://schemas.openxmlformats.org/officeDocument/2006/relationships/image" Target="../media/image60.png"/><Relationship Id="rId45" Type="http://schemas.openxmlformats.org/officeDocument/2006/relationships/customXml" Target="../ink/ink73.xml"/><Relationship Id="rId5" Type="http://schemas.openxmlformats.org/officeDocument/2006/relationships/image" Target="../media/image22.jpg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75.xml"/><Relationship Id="rId10" Type="http://schemas.openxmlformats.org/officeDocument/2006/relationships/image" Target="../media/image27.jpg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64.xml"/><Relationship Id="rId30" Type="http://schemas.openxmlformats.org/officeDocument/2006/relationships/image" Target="../media/image55.png"/><Relationship Id="rId35" Type="http://schemas.openxmlformats.org/officeDocument/2006/relationships/customXml" Target="../ink/ink68.xml"/><Relationship Id="rId43" Type="http://schemas.openxmlformats.org/officeDocument/2006/relationships/customXml" Target="../ink/ink72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76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7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89.xml"/><Relationship Id="rId21" Type="http://schemas.openxmlformats.org/officeDocument/2006/relationships/customXml" Target="../ink/ink80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93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9" Type="http://schemas.openxmlformats.org/officeDocument/2006/relationships/customXml" Target="../ink/ink84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88.xml"/><Relationship Id="rId40" Type="http://schemas.openxmlformats.org/officeDocument/2006/relationships/image" Target="../media/image60.png"/><Relationship Id="rId45" Type="http://schemas.openxmlformats.org/officeDocument/2006/relationships/customXml" Target="../ink/ink92.xml"/><Relationship Id="rId5" Type="http://schemas.openxmlformats.org/officeDocument/2006/relationships/image" Target="../media/image22.jpg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94.xml"/><Relationship Id="rId10" Type="http://schemas.openxmlformats.org/officeDocument/2006/relationships/image" Target="../media/image27.jpg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83.xml"/><Relationship Id="rId30" Type="http://schemas.openxmlformats.org/officeDocument/2006/relationships/image" Target="../media/image55.png"/><Relationship Id="rId35" Type="http://schemas.openxmlformats.org/officeDocument/2006/relationships/customXml" Target="../ink/ink87.xml"/><Relationship Id="rId43" Type="http://schemas.openxmlformats.org/officeDocument/2006/relationships/customXml" Target="../ink/ink91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95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9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108.xml"/><Relationship Id="rId21" Type="http://schemas.openxmlformats.org/officeDocument/2006/relationships/customXml" Target="../ink/ink99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112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9" Type="http://schemas.openxmlformats.org/officeDocument/2006/relationships/customXml" Target="../ink/ink103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107.xml"/><Relationship Id="rId40" Type="http://schemas.openxmlformats.org/officeDocument/2006/relationships/image" Target="../media/image60.png"/><Relationship Id="rId45" Type="http://schemas.openxmlformats.org/officeDocument/2006/relationships/customXml" Target="../ink/ink111.xml"/><Relationship Id="rId5" Type="http://schemas.openxmlformats.org/officeDocument/2006/relationships/image" Target="../media/image22.jpg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113.xml"/><Relationship Id="rId10" Type="http://schemas.openxmlformats.org/officeDocument/2006/relationships/image" Target="../media/image27.jpg"/><Relationship Id="rId19" Type="http://schemas.openxmlformats.org/officeDocument/2006/relationships/customXml" Target="../ink/ink98.xml"/><Relationship Id="rId31" Type="http://schemas.openxmlformats.org/officeDocument/2006/relationships/customXml" Target="../ink/ink104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102.xml"/><Relationship Id="rId30" Type="http://schemas.openxmlformats.org/officeDocument/2006/relationships/image" Target="../media/image55.png"/><Relationship Id="rId35" Type="http://schemas.openxmlformats.org/officeDocument/2006/relationships/customXml" Target="../ink/ink106.xml"/><Relationship Id="rId43" Type="http://schemas.openxmlformats.org/officeDocument/2006/relationships/customXml" Target="../ink/ink110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114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33" Type="http://schemas.openxmlformats.org/officeDocument/2006/relationships/customXml" Target="../ink/ink105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10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127.xml"/><Relationship Id="rId21" Type="http://schemas.openxmlformats.org/officeDocument/2006/relationships/customXml" Target="../ink/ink118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131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9" Type="http://schemas.openxmlformats.org/officeDocument/2006/relationships/customXml" Target="../ink/ink122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126.xml"/><Relationship Id="rId40" Type="http://schemas.openxmlformats.org/officeDocument/2006/relationships/image" Target="../media/image60.png"/><Relationship Id="rId45" Type="http://schemas.openxmlformats.org/officeDocument/2006/relationships/customXml" Target="../ink/ink130.xml"/><Relationship Id="rId5" Type="http://schemas.openxmlformats.org/officeDocument/2006/relationships/image" Target="../media/image22.jpg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132.xml"/><Relationship Id="rId10" Type="http://schemas.openxmlformats.org/officeDocument/2006/relationships/image" Target="../media/image27.jpg"/><Relationship Id="rId19" Type="http://schemas.openxmlformats.org/officeDocument/2006/relationships/customXml" Target="../ink/ink117.xml"/><Relationship Id="rId31" Type="http://schemas.openxmlformats.org/officeDocument/2006/relationships/customXml" Target="../ink/ink123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121.xml"/><Relationship Id="rId30" Type="http://schemas.openxmlformats.org/officeDocument/2006/relationships/image" Target="../media/image55.png"/><Relationship Id="rId35" Type="http://schemas.openxmlformats.org/officeDocument/2006/relationships/customXml" Target="../ink/ink125.xml"/><Relationship Id="rId43" Type="http://schemas.openxmlformats.org/officeDocument/2006/relationships/customXml" Target="../ink/ink129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133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33" Type="http://schemas.openxmlformats.org/officeDocument/2006/relationships/customXml" Target="../ink/ink124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1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146.xml"/><Relationship Id="rId21" Type="http://schemas.openxmlformats.org/officeDocument/2006/relationships/customXml" Target="../ink/ink137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150.xml"/><Relationship Id="rId50" Type="http://schemas.openxmlformats.org/officeDocument/2006/relationships/image" Target="../media/image6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9" Type="http://schemas.openxmlformats.org/officeDocument/2006/relationships/customXml" Target="../ink/ink141.xml"/><Relationship Id="rId11" Type="http://schemas.openxmlformats.org/officeDocument/2006/relationships/image" Target="../media/image28.JPE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145.xml"/><Relationship Id="rId40" Type="http://schemas.openxmlformats.org/officeDocument/2006/relationships/image" Target="../media/image60.png"/><Relationship Id="rId45" Type="http://schemas.openxmlformats.org/officeDocument/2006/relationships/customXml" Target="../ink/ink149.xml"/><Relationship Id="rId5" Type="http://schemas.openxmlformats.org/officeDocument/2006/relationships/image" Target="../media/image22.jpg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151.xml"/><Relationship Id="rId10" Type="http://schemas.openxmlformats.org/officeDocument/2006/relationships/image" Target="../media/image27.jpg"/><Relationship Id="rId19" Type="http://schemas.openxmlformats.org/officeDocument/2006/relationships/customXml" Target="../ink/ink136.xml"/><Relationship Id="rId31" Type="http://schemas.openxmlformats.org/officeDocument/2006/relationships/customXml" Target="../ink/ink142.xml"/><Relationship Id="rId44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51.png"/><Relationship Id="rId27" Type="http://schemas.openxmlformats.org/officeDocument/2006/relationships/customXml" Target="../ink/ink140.xml"/><Relationship Id="rId30" Type="http://schemas.openxmlformats.org/officeDocument/2006/relationships/image" Target="../media/image55.png"/><Relationship Id="rId35" Type="http://schemas.openxmlformats.org/officeDocument/2006/relationships/customXml" Target="../ink/ink144.xml"/><Relationship Id="rId43" Type="http://schemas.openxmlformats.org/officeDocument/2006/relationships/customXml" Target="../ink/ink148.xml"/><Relationship Id="rId48" Type="http://schemas.openxmlformats.org/officeDocument/2006/relationships/image" Target="../media/image64.png"/><Relationship Id="rId8" Type="http://schemas.openxmlformats.org/officeDocument/2006/relationships/image" Target="../media/image25.JPG"/><Relationship Id="rId51" Type="http://schemas.openxmlformats.org/officeDocument/2006/relationships/customXml" Target="../ink/ink152.xml"/><Relationship Id="rId3" Type="http://schemas.openxmlformats.org/officeDocument/2006/relationships/image" Target="../media/image20.jpg"/><Relationship Id="rId12" Type="http://schemas.openxmlformats.org/officeDocument/2006/relationships/image" Target="../media/image29.jpg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33" Type="http://schemas.openxmlformats.org/officeDocument/2006/relationships/customXml" Target="../ink/ink143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14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C17D9C-20C6-5247-9DBE-3E4716CE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1" y="1306618"/>
            <a:ext cx="7139172" cy="1638300"/>
          </a:xfrm>
        </p:spPr>
        <p:txBody>
          <a:bodyPr/>
          <a:lstStyle/>
          <a:p>
            <a:r>
              <a:rPr lang="en-US" dirty="0"/>
              <a:t>Future challenges in regulation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0842D5-0D89-EB42-BB3E-0D787A16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B59FF45-D01D-A542-022D-A813D059CE2F}"/>
              </a:ext>
            </a:extLst>
          </p:cNvPr>
          <p:cNvSpPr txBox="1">
            <a:spLocks/>
          </p:cNvSpPr>
          <p:nvPr/>
        </p:nvSpPr>
        <p:spPr>
          <a:xfrm>
            <a:off x="649831" y="3669561"/>
            <a:ext cx="7139172" cy="1638300"/>
          </a:xfrm>
          <a:prstGeom prst="rect">
            <a:avLst/>
          </a:prstGeom>
        </p:spPr>
        <p:txBody>
          <a:bodyPr/>
          <a:lstStyle>
            <a:lvl1pPr algn="l" defTabSz="914355" rtl="0" eaLnBrk="1" fontAlgn="t" latinLnBrk="0" hangingPunct="0">
              <a:lnSpc>
                <a:spcPct val="10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2000" dirty="0"/>
              <a:t>Einar Hovlid</a:t>
            </a:r>
          </a:p>
          <a:p>
            <a:r>
              <a:rPr lang="nb-NO" sz="2000" dirty="0" err="1"/>
              <a:t>Director</a:t>
            </a:r>
            <a:r>
              <a:rPr lang="nb-NO" sz="2000" dirty="0"/>
              <a:t> Norwegian Board </a:t>
            </a:r>
            <a:r>
              <a:rPr lang="nb-NO" sz="2000" dirty="0" err="1"/>
              <a:t>of</a:t>
            </a:r>
            <a:r>
              <a:rPr lang="nb-NO" sz="2000" dirty="0"/>
              <a:t> Health </a:t>
            </a:r>
            <a:r>
              <a:rPr lang="nb-NO" sz="2000" dirty="0" err="1"/>
              <a:t>Supervision</a:t>
            </a:r>
            <a:r>
              <a:rPr lang="nb-NO" sz="2000" dirty="0"/>
              <a:t> Professor Western Norway </a:t>
            </a:r>
            <a:r>
              <a:rPr lang="nb-NO" sz="2000" dirty="0" err="1"/>
              <a:t>University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90595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F4288F-09FB-04E8-0BF1-B1CB405B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52" y="612475"/>
            <a:ext cx="10136998" cy="57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7A909-1CB6-56F8-E45E-30E32E1F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4A576841-DD2D-8C4A-E6D6-0D4F3B105B12}"/>
              </a:ext>
            </a:extLst>
          </p:cNvPr>
          <p:cNvGrpSpPr/>
          <p:nvPr/>
        </p:nvGrpSpPr>
        <p:grpSpPr>
          <a:xfrm>
            <a:off x="791186" y="1170432"/>
            <a:ext cx="10611217" cy="5370120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065D9A78-C8AE-B05D-5028-7BD6D4234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EE683D6A-902C-7480-2545-F16D2C62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2DA1B34D-E834-185E-FC9E-3EB5DE905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323150DB-22F3-A9A0-F0DE-1B1C6F92C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4B11C06B-9C86-544E-07EF-5170104A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204432AB-E361-B37E-1A07-841F685A7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B0061905-CB35-11EA-0E21-0E2A582B4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9631676A-5C4B-98B6-7D39-B429DA9FC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560D9943-C1E1-C20C-FA22-8DC812052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09C28D13-4074-A2B5-4300-39D8BB68A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750F07F1-4A1E-8D73-0211-D76815A7C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38F63A1B-E471-51EC-5302-55F0D3A2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89BDD21C-550B-DC5E-BE38-53AEC9649632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89BDD21C-550B-DC5E-BE38-53AEC96496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89FC58A3-F054-38E3-A28D-828004481877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89FC58A3-F054-38E3-A28D-8280044818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59914" y="2095549"/>
                  <a:ext cx="2619660" cy="992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AF54BBC9-565C-AA1D-3518-61EF3F3560DB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AF54BBC9-565C-AA1D-3518-61EF3F3560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11873" y="19792"/>
                  <a:ext cx="3820982" cy="972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4CDD0337-F681-A353-9A9A-6C4C63B73FE5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4CDD0337-F681-A353-9A9A-6C4C63B73F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49473" y="1601270"/>
                  <a:ext cx="5617741" cy="1132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0AE1B84C-A4FB-956E-F8F8-E82625E43670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0AE1B84C-A4FB-956E-F8F8-E82625E436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8954" y="5880951"/>
                  <a:ext cx="2090101" cy="923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336AFA6-4B68-80B4-60EE-A49D44F1C2B6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336AFA6-4B68-80B4-60EE-A49D44F1C2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473" y="2908431"/>
                  <a:ext cx="1927383" cy="2412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2899EFAE-CDAB-2A2A-FF0E-742C2630A2A3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2899EFAE-CDAB-2A2A-FF0E-742C2630A2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034" y="677510"/>
                  <a:ext cx="4918621" cy="2978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8DB4A2B9-276C-4A96-8672-FC600CA1FC80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8DB4A2B9-276C-4A96-8672-FC600CA1FC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9154" y="2415230"/>
                  <a:ext cx="3386820" cy="2888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59315116-9AE1-D075-B954-0D5F67B785B6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59315116-9AE1-D075-B954-0D5F67B785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11393" y="2706470"/>
                  <a:ext cx="2701021" cy="3446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829DE4A4-560C-ED07-A41F-E1381235EEDE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829DE4A4-560C-ED07-A41F-E1381235EE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2155" y="2032912"/>
                  <a:ext cx="219538" cy="754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AF70E504-8885-22BC-8BE2-6B2FE752A474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AF70E504-8885-22BC-8BE2-6B2FE752A4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26472" y="2554190"/>
                  <a:ext cx="992104" cy="2629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9F1DC97F-95B3-5B23-D916-6C9D3DC119B5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9F1DC97F-95B3-5B23-D916-6C9D3DC119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12513" y="266032"/>
                  <a:ext cx="4324261" cy="6468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8C778E2-3A86-9EC9-0EF8-B1DFB5258EA8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A3C40E85-BDFC-1E04-355B-80D1354ED49E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A3C40E85-BDFC-1E04-355B-80D1354ED49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222758" y="5198390"/>
                    <a:ext cx="390173" cy="698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8F82C4B5-9279-E19F-7661-72361F5E6BCA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8F82C4B5-9279-E19F-7661-72361F5E6BC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841994" y="6096229"/>
                    <a:ext cx="3165421" cy="5777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0003CD40-47CD-29DE-4809-714C61133DDE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0003CD40-47CD-29DE-4809-714C61133DD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350554" y="4609789"/>
                    <a:ext cx="2730901" cy="158106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41FDDADE-1204-F948-6EC0-272E31833088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41FDDADE-1204-F948-6EC0-272E318330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83714" y="1955511"/>
                  <a:ext cx="1217099" cy="1298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FB4ABB49-3F0F-4AAD-675A-5F2AD5B16508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FB4ABB49-3F0F-4AAD-675A-5F2AD5B165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3432" y="3787190"/>
                  <a:ext cx="1505824" cy="2834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965AC427-0CCF-192E-BB30-3EC9EBC7ABAE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965AC427-0CCF-192E-BB30-3EC9EBC7AB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914" y="2443313"/>
                  <a:ext cx="4667701" cy="942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9BC0D1E0-CA43-21BB-30F5-AB3F71024C4F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9BC0D1E0-CA43-21BB-30F5-AB3F71024C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B22818E-0AE8-B5A4-E19B-B3CF92DA5C96}"/>
              </a:ext>
            </a:extLst>
          </p:cNvPr>
          <p:cNvSpPr txBox="1"/>
          <p:nvPr/>
        </p:nvSpPr>
        <p:spPr>
          <a:xfrm>
            <a:off x="1966754" y="182881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207850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047C-B661-E1FC-78E0-A7A5E7811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8085E5-A9E6-5EDB-9FCF-0C0749FD07B5}"/>
              </a:ext>
            </a:extLst>
          </p:cNvPr>
          <p:cNvGrpSpPr/>
          <p:nvPr/>
        </p:nvGrpSpPr>
        <p:grpSpPr>
          <a:xfrm>
            <a:off x="376714" y="1300480"/>
            <a:ext cx="7264400" cy="4236720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2D59AFA8-FCC4-4F7A-4FC6-0AEB5D819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BFBE3382-9141-E67C-CD67-80D23A6AA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DE5945B3-1CF4-1E4D-718B-968011B0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5D86C6AA-E9E7-065C-795D-154348CBC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310C6613-A62B-267B-C9A6-53746EC80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8988E822-C05A-D464-C7A3-047C0B3D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071F312F-21D4-F970-E4D7-836355379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1A3C4C1B-A842-A8D8-9E2D-805BA8A4E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8BA059CA-41EB-B3DC-E990-A0FAB926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A521D075-50FF-047D-CD5F-9B0D2E6F5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A7DF004D-9AA8-C2FF-C414-C5DBAC585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7EE8D0B3-D500-F9C1-8282-D8D83031C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14786E1A-B024-E3B4-9426-127BDB410CCB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14786E1A-B024-E3B4-9426-127BDB410C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3B5DF5CD-5622-742F-EAD1-0E863DC9AD2D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3B5DF5CD-5622-742F-EAD1-0E863DC9AD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6859" y="2093488"/>
                  <a:ext cx="2625770" cy="996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9B534F1E-4CC0-0B8B-9CF7-842F13AD729B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9B534F1E-4CC0-0B8B-9CF7-842F13AD72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8818" y="17730"/>
                  <a:ext cx="3827092" cy="976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94345961-D4E3-B35B-1109-ED87B2D93FEA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94345961-D4E3-B35B-1109-ED87B2D93F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6419" y="1599208"/>
                  <a:ext cx="5623851" cy="1136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793EC9AF-6F17-EC56-FC23-9A53E344C78D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793EC9AF-6F17-EC56-FC23-9A53E344C7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5900" y="5878889"/>
                  <a:ext cx="2096207" cy="927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D6EC6630-3DED-6567-8FB2-EEEF725F5264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D6EC6630-3DED-6567-8FB2-EEEF725F52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6419" y="2906368"/>
                  <a:ext cx="1933489" cy="2416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8E949870-E831-B7E3-E36D-F66BD6946DA6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8E949870-E831-B7E3-E36D-F66BD6946D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7979" y="675445"/>
                  <a:ext cx="4924731" cy="2983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0522459E-239E-20F2-30E5-D070382DEE4F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0522459E-239E-20F2-30E5-D070382DEE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6100" y="2413167"/>
                  <a:ext cx="3392929" cy="2892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EE197D38-6803-6BA8-5C1F-F42AE9F93742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EE197D38-6803-6BA8-5C1F-F42AE9F937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8339" y="2704406"/>
                  <a:ext cx="2707129" cy="3451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2FE62866-6D38-8D14-D7E5-99BEAC27312F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2FE62866-6D38-8D14-D7E5-99BEAC2731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9097" y="2030849"/>
                  <a:ext cx="225654" cy="758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5ACD434E-0B2D-29F3-554D-ECBF7A815CFD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5ACD434E-0B2D-29F3-554D-ECBF7A815C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3418" y="2552128"/>
                  <a:ext cx="998212" cy="2633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7A94C7B3-D7F8-715D-FDF6-C2BD905D887E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7A94C7B3-D7F8-715D-FDF6-C2BD905D88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9459" y="263968"/>
                  <a:ext cx="4330370" cy="65099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DA52D54B-436E-BB9D-9197-253C23C78935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739E9542-02CF-C52B-8D08-EBA1CFCD7632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739E9542-02CF-C52B-8D08-EBA1CFCD763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9705" y="5196332"/>
                    <a:ext cx="396278" cy="7024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562B4499-001B-72CC-6B2A-ABDA066EC5DD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562B4499-001B-72CC-6B2A-ABDA066EC5D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8939" y="6094170"/>
                    <a:ext cx="3171530" cy="581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E8F6B6A5-0803-0796-7EB4-7D0A97CBA3E1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E8F6B6A5-0803-0796-7EB4-7D0A97CBA3E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7501" y="4607726"/>
                    <a:ext cx="2737007" cy="158519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C43BD529-533B-9CF6-63CC-F4F82CE489E0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C43BD529-533B-9CF6-63CC-F4F82CE489E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0659" y="1953447"/>
                  <a:ext cx="1223211" cy="130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A3836A1F-3E53-BE58-1FEE-B5CC0E9BDBB8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A3836A1F-3E53-BE58-1FEE-B5CC0E9BDB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70379" y="3785127"/>
                  <a:ext cx="1511929" cy="2838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0D9A7521-9CDD-460A-DD25-4533805A85A8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0D9A7521-9CDD-460A-DD25-4533805A85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3859" y="2441252"/>
                  <a:ext cx="4673810" cy="946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B3FB5DF8-4F2C-4366-8B5F-CF0C50ECC457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B3FB5DF8-4F2C-4366-8B5F-CF0C50ECC4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0FF0C614-CBB5-B0BF-5CCD-FF20E9AB61E4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868F0077-F0A5-7031-AEC8-5CB4AE613ECF}"/>
              </a:ext>
            </a:extLst>
          </p:cNvPr>
          <p:cNvSpPr/>
          <p:nvPr/>
        </p:nvSpPr>
        <p:spPr>
          <a:xfrm>
            <a:off x="7873189" y="3211207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C576C1F-BBD5-49A3-A17B-8932CD793EF0}"/>
              </a:ext>
            </a:extLst>
          </p:cNvPr>
          <p:cNvSpPr/>
          <p:nvPr/>
        </p:nvSpPr>
        <p:spPr>
          <a:xfrm>
            <a:off x="9207732" y="2432853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Important </a:t>
            </a:r>
            <a:r>
              <a:rPr lang="nb-NO" sz="2400" b="1" dirty="0" err="1">
                <a:solidFill>
                  <a:schemeClr val="tx1"/>
                </a:solidFill>
              </a:rPr>
              <a:t>values</a:t>
            </a:r>
            <a:r>
              <a:rPr lang="nb-NO" sz="2400" b="1" dirty="0">
                <a:solidFill>
                  <a:schemeClr val="tx1"/>
                </a:solidFill>
              </a:rPr>
              <a:t> for </a:t>
            </a:r>
            <a:r>
              <a:rPr lang="nb-NO" sz="2400" b="1" dirty="0" err="1">
                <a:solidFill>
                  <a:schemeClr val="tx1"/>
                </a:solidFill>
              </a:rPr>
              <a:t>society</a:t>
            </a:r>
            <a:r>
              <a:rPr lang="nb-NO" sz="2400" b="1" dirty="0">
                <a:solidFill>
                  <a:schemeClr val="tx1"/>
                </a:solidFill>
              </a:rPr>
              <a:t> and </a:t>
            </a:r>
            <a:r>
              <a:rPr lang="nb-NO" sz="2400" b="1" dirty="0" err="1">
                <a:solidFill>
                  <a:schemeClr val="tx1"/>
                </a:solidFill>
              </a:rPr>
              <a:t>individuals</a:t>
            </a:r>
            <a:endParaRPr lang="nb-N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9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42B2F-F320-9F17-B4FA-08D20E6D2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1452A749-8437-8893-1388-86769A870A32}"/>
              </a:ext>
            </a:extLst>
          </p:cNvPr>
          <p:cNvGrpSpPr/>
          <p:nvPr/>
        </p:nvGrpSpPr>
        <p:grpSpPr>
          <a:xfrm>
            <a:off x="680901" y="1079764"/>
            <a:ext cx="6319170" cy="3071823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47E5F667-4BDB-5262-8520-AD64C7E1B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15D69CF4-82BA-33FE-C7D2-B9D1D74B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8BE07C69-2522-E566-E49D-A35BAD96E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D08B811F-FEC0-BAE3-1243-B313331E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15DF9EF4-535D-8E19-CC82-97B295A64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2D2055E0-7B54-75E2-5A5A-ED71B3372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999F335C-A173-FA45-C1FA-B8A54D073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A2EFDF95-7E40-5D2B-C1CD-C6CA10C9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4B3873BE-5673-6DEA-D55A-4F533BA9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21122851-3B5E-006C-AB07-C50641F1B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2FA5F870-4024-D757-3AAC-8C0B91A3E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217227CD-D073-2A6F-D87D-A51A85B9E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9BF60052-99A1-AD2C-82F4-6473773B1379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9BF60052-99A1-AD2C-82F4-6473773B13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3CDE1171-B6C1-D3F6-7953-119B4A0D9309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3CDE1171-B6C1-D3F6-7953-119B4A0D93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5411" y="2089782"/>
                  <a:ext cx="2628666" cy="100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FEA88044-048D-33D9-B124-248230BD020E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FEA88044-048D-33D9-B124-248230BD02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7370" y="14022"/>
                  <a:ext cx="3829987" cy="98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EA15E3CC-3FC8-BE11-ABB9-88B014EC91B0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EA15E3CC-3FC8-BE11-ABB9-88B014EC91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4970" y="1595501"/>
                  <a:ext cx="5626749" cy="114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C3372DFA-6FBE-5B2A-3EE7-E86219F64DF2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C3372DFA-6FBE-5B2A-3EE7-E86219F64D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4453" y="5875184"/>
                  <a:ext cx="2099101" cy="9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E6FC7A2C-A7DB-D3A6-56B5-EEBEC87FDA46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E6FC7A2C-A7DB-D3A6-56B5-EEBEC87FDA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972" y="2902661"/>
                  <a:ext cx="1936385" cy="2423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26A838AB-60E7-7595-E478-531248CD710B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26A838AB-60E7-7595-E478-531248CD71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530" y="671739"/>
                  <a:ext cx="4927627" cy="2990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428E67A9-8841-1C7A-39B8-704180868F59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428E67A9-8841-1C7A-39B8-704180868F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4652" y="2409460"/>
                  <a:ext cx="3395823" cy="2899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1B1129F4-06EE-3D9E-73EB-C364EEB2C95C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1B1129F4-06EE-3D9E-73EB-C364EEB2C9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890" y="2700699"/>
                  <a:ext cx="2710027" cy="3458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63AC6C64-B847-1553-1C7C-D1005EDCEE31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63AC6C64-B847-1553-1C7C-D1005EDCEE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7651" y="2027151"/>
                  <a:ext cx="228545" cy="766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6D49E630-FB8E-95F2-3ECC-D9A19DBF7DD4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6D49E630-FB8E-95F2-3ECC-D9A19DBF7D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1973" y="2548420"/>
                  <a:ext cx="1001101" cy="2640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9D07DEE9-FBFD-B1D6-D045-C236104E9E1B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9D07DEE9-FBFD-B1D6-D045-C236104E9E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8011" y="260275"/>
                  <a:ext cx="4333266" cy="6583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EA933906-5AC5-6B50-C77C-DC75F4062264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BEB844D0-FB78-4131-A36C-166DB3E569DC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BEB844D0-FB78-4131-A36C-166DB3E569D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8260" y="5192636"/>
                    <a:ext cx="399169" cy="709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FFFA96C1-6A37-A98D-19DD-17D16952BD34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FFFA96C1-6A37-A98D-19DD-17D16952BD34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7490" y="6090461"/>
                    <a:ext cx="3174427" cy="589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000CEF05-21F4-4E58-ED34-6B90DE69D865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000CEF05-21F4-4E58-ED34-6B90DE69D865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6051" y="4604021"/>
                    <a:ext cx="2739905" cy="15926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81C1B663-0D03-B4D2-4B19-090FCD0D1227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81C1B663-0D03-B4D2-4B19-090FCD0D12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9216" y="1949743"/>
                  <a:ext cx="1226097" cy="1310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37B4E014-B455-694C-E4E4-C8EB51FE72D6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37B4E014-B455-694C-E4E4-C8EB51FE72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8930" y="3781419"/>
                  <a:ext cx="1514827" cy="284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1DC1EA25-5146-0030-FFE2-66CB9D935DC0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1DC1EA25-5146-0030-FFE2-66CB9D935D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11" y="2437548"/>
                  <a:ext cx="4676707" cy="95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E705A95B-E6D4-E25A-B6E9-D3B26F22807D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E705A95B-E6D4-E25A-B6E9-D3B26F2280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CA0D0F6-1A78-8FF2-3D8F-35E490D1B3B0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8E9485B1-4895-77C2-3D6B-69727D5C30FA}"/>
              </a:ext>
            </a:extLst>
          </p:cNvPr>
          <p:cNvSpPr/>
          <p:nvPr/>
        </p:nvSpPr>
        <p:spPr>
          <a:xfrm>
            <a:off x="7525676" y="2400279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C78F41E-03C7-7943-4FE0-3FABFD1E9215}"/>
              </a:ext>
            </a:extLst>
          </p:cNvPr>
          <p:cNvSpPr/>
          <p:nvPr/>
        </p:nvSpPr>
        <p:spPr>
          <a:xfrm>
            <a:off x="9071097" y="1731419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Important </a:t>
            </a:r>
            <a:r>
              <a:rPr lang="nb-NO" sz="2400" b="1" dirty="0" err="1">
                <a:solidFill>
                  <a:schemeClr val="tx1"/>
                </a:solidFill>
              </a:rPr>
              <a:t>values</a:t>
            </a:r>
            <a:r>
              <a:rPr lang="nb-NO" sz="2400" b="1" dirty="0">
                <a:solidFill>
                  <a:schemeClr val="tx1"/>
                </a:solidFill>
              </a:rPr>
              <a:t> for </a:t>
            </a:r>
            <a:r>
              <a:rPr lang="nb-NO" sz="2400" b="1" dirty="0" err="1">
                <a:solidFill>
                  <a:schemeClr val="tx1"/>
                </a:solidFill>
              </a:rPr>
              <a:t>society</a:t>
            </a:r>
            <a:r>
              <a:rPr lang="nb-NO" sz="2400" b="1" dirty="0">
                <a:solidFill>
                  <a:schemeClr val="tx1"/>
                </a:solidFill>
              </a:rPr>
              <a:t> and </a:t>
            </a:r>
            <a:r>
              <a:rPr lang="nb-NO" sz="2400" b="1" dirty="0" err="1">
                <a:solidFill>
                  <a:schemeClr val="tx1"/>
                </a:solidFill>
              </a:rPr>
              <a:t>individuals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BE8C212-D719-0952-E751-536CF26FD651}"/>
              </a:ext>
            </a:extLst>
          </p:cNvPr>
          <p:cNvSpPr/>
          <p:nvPr/>
        </p:nvSpPr>
        <p:spPr>
          <a:xfrm>
            <a:off x="2819202" y="5384674"/>
            <a:ext cx="2141260" cy="106107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/>
                </a:solidFill>
              </a:rPr>
              <a:t>Regulatory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object</a:t>
            </a:r>
            <a:endParaRPr lang="nb-NO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B446-09A4-BECA-2ACD-A84D384B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BD8BF892-C389-1509-812D-84CA22F6E1CB}"/>
              </a:ext>
            </a:extLst>
          </p:cNvPr>
          <p:cNvGrpSpPr/>
          <p:nvPr/>
        </p:nvGrpSpPr>
        <p:grpSpPr>
          <a:xfrm>
            <a:off x="680901" y="1079764"/>
            <a:ext cx="6319170" cy="3071823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E37FAFF4-E1DD-8B80-E798-BFB55FCDA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FF675A6F-8C78-BAF3-A6BE-5E6FCBBA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05C072FC-B5F7-2B60-73F8-94839BC78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CDF0E27A-A0ED-319A-0A40-8173137E5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B0ED73DB-A027-0137-4044-8ED06E5EB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D6CA89E8-7374-E7C0-7476-B37ADBAB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AC213188-F9D5-0F2B-A64B-8293AE1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1CF51B3E-EF32-32D9-6870-F645645F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12E2A319-1B6B-9869-98D7-91A168CD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857AFEDA-3FA7-984C-BDB7-FC87AB2C9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412313B2-4C6E-6084-1954-9ED97BE3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7E0F329B-9CF4-8B93-DADD-87E0791E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4B9F4788-95BA-7F2A-72C1-3347ADBB87B1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4B9F4788-95BA-7F2A-72C1-3347ADBB87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39EFF745-40A6-5EF2-E3EA-0F7A89E8F7A7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39EFF745-40A6-5EF2-E3EA-0F7A89E8F7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5411" y="2089782"/>
                  <a:ext cx="2628666" cy="100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A659EA87-429A-7DE1-6849-EE1D6571CF79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A659EA87-429A-7DE1-6849-EE1D6571CF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7370" y="14022"/>
                  <a:ext cx="3829987" cy="98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81DC081-BFFA-A681-6E96-84499660EA56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81DC081-BFFA-A681-6E96-84499660EA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4970" y="1595501"/>
                  <a:ext cx="5626749" cy="114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67067D69-8D2F-7BE5-A3E3-1452D53BEB8E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67067D69-8D2F-7BE5-A3E3-1452D53BEB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4453" y="5875184"/>
                  <a:ext cx="2099101" cy="9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D2E4586D-3C46-43FA-9D78-8714CCB6D700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D2E4586D-3C46-43FA-9D78-8714CCB6D7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972" y="2902661"/>
                  <a:ext cx="1936385" cy="2423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91D6B3C9-A0DA-218B-F440-07FBB3AB3593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91D6B3C9-A0DA-218B-F440-07FBB3AB35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530" y="671739"/>
                  <a:ext cx="4927627" cy="2990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E2939D4F-D02D-A958-CDC1-3A409E8DB27D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E2939D4F-D02D-A958-CDC1-3A409E8DB2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4652" y="2409460"/>
                  <a:ext cx="3395823" cy="2899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CE5588B2-0799-8541-82DA-29AE556D0A53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CE5588B2-0799-8541-82DA-29AE556D0A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890" y="2700699"/>
                  <a:ext cx="2710027" cy="3458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9B17E3BB-D942-732E-CC1C-431382514974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9B17E3BB-D942-732E-CC1C-4313825149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7651" y="2027151"/>
                  <a:ext cx="228545" cy="766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F6EF71EA-6AD3-20D2-91BA-1FEAEB4639C1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F6EF71EA-6AD3-20D2-91BA-1FEAEB4639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1973" y="2548420"/>
                  <a:ext cx="1001101" cy="2640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9CDCC294-8A46-666E-2059-A9A9FF502648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9CDCC294-8A46-666E-2059-A9A9FF5026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8011" y="260275"/>
                  <a:ext cx="4333266" cy="6583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210B1E73-440F-082D-9364-6E95D8774A6D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B0EB953D-A6B9-FFFC-A94E-E513A3CFDE15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B0EB953D-A6B9-FFFC-A94E-E513A3CFDE15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8260" y="5192636"/>
                    <a:ext cx="399169" cy="709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8D633C7F-8F05-8CCC-37ED-F16440E3C4BD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8D633C7F-8F05-8CCC-37ED-F16440E3C4B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7490" y="6090461"/>
                    <a:ext cx="3174427" cy="589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971B7F32-2352-6B0D-891B-F182FCD33CA0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971B7F32-2352-6B0D-891B-F182FCD33CA0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6051" y="4604021"/>
                    <a:ext cx="2739905" cy="15926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56E0C58C-C81D-F709-20CA-401CC4B110CB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56E0C58C-C81D-F709-20CA-401CC4B110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9216" y="1949743"/>
                  <a:ext cx="1226097" cy="1310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E58ABD8D-3629-E77B-10C5-5275BBF2ECF0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E58ABD8D-3629-E77B-10C5-5275BBF2EC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8930" y="3781419"/>
                  <a:ext cx="1514827" cy="284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BD9B5222-8EE1-88CE-AD84-E9A94852557E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BD9B5222-8EE1-88CE-AD84-E9A9485255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11" y="2437548"/>
                  <a:ext cx="4676707" cy="95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22314D5B-8102-69DD-8ECE-F882359F63E5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22314D5B-8102-69DD-8ECE-F882359F63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5B43847-01AB-6395-B94B-691D473A8BFE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8FC0D59B-B799-615F-788A-3482A3F9CB2C}"/>
              </a:ext>
            </a:extLst>
          </p:cNvPr>
          <p:cNvSpPr/>
          <p:nvPr/>
        </p:nvSpPr>
        <p:spPr>
          <a:xfrm>
            <a:off x="7525676" y="2400279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CF63ED0-4EC9-21E5-EEDF-4385D1F5C9B6}"/>
              </a:ext>
            </a:extLst>
          </p:cNvPr>
          <p:cNvSpPr/>
          <p:nvPr/>
        </p:nvSpPr>
        <p:spPr>
          <a:xfrm>
            <a:off x="9071097" y="1731419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Important </a:t>
            </a:r>
            <a:r>
              <a:rPr lang="nb-NO" sz="2400" b="1" dirty="0" err="1">
                <a:solidFill>
                  <a:schemeClr val="tx1"/>
                </a:solidFill>
              </a:rPr>
              <a:t>values</a:t>
            </a:r>
            <a:r>
              <a:rPr lang="nb-NO" sz="2400" b="1" dirty="0">
                <a:solidFill>
                  <a:schemeClr val="tx1"/>
                </a:solidFill>
              </a:rPr>
              <a:t> for </a:t>
            </a:r>
            <a:r>
              <a:rPr lang="nb-NO" sz="2400" b="1" dirty="0" err="1">
                <a:solidFill>
                  <a:schemeClr val="tx1"/>
                </a:solidFill>
              </a:rPr>
              <a:t>society</a:t>
            </a:r>
            <a:r>
              <a:rPr lang="nb-NO" sz="2400" b="1" dirty="0">
                <a:solidFill>
                  <a:schemeClr val="tx1"/>
                </a:solidFill>
              </a:rPr>
              <a:t> and </a:t>
            </a:r>
            <a:r>
              <a:rPr lang="nb-NO" sz="2400" b="1" dirty="0" err="1">
                <a:solidFill>
                  <a:schemeClr val="tx1"/>
                </a:solidFill>
              </a:rPr>
              <a:t>individuals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BADEEA7-DC96-410F-D30E-3C84678383D4}"/>
              </a:ext>
            </a:extLst>
          </p:cNvPr>
          <p:cNvSpPr/>
          <p:nvPr/>
        </p:nvSpPr>
        <p:spPr>
          <a:xfrm>
            <a:off x="2819202" y="5384674"/>
            <a:ext cx="2141260" cy="106107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/>
                </a:solidFill>
              </a:rPr>
              <a:t>Regulatory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object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34" name="Pil: bøyd mot høyre 33">
            <a:extLst>
              <a:ext uri="{FF2B5EF4-FFF2-40B4-BE49-F238E27FC236}">
                <a16:creationId xmlns:a16="http://schemas.microsoft.com/office/drawing/2014/main" id="{26EF832A-90FE-E3A7-177F-28D297C5C8EC}"/>
              </a:ext>
            </a:extLst>
          </p:cNvPr>
          <p:cNvSpPr/>
          <p:nvPr/>
        </p:nvSpPr>
        <p:spPr>
          <a:xfrm>
            <a:off x="1958489" y="4284734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AEACE822-C45B-F5B7-CCBE-67781E26146A}"/>
              </a:ext>
            </a:extLst>
          </p:cNvPr>
          <p:cNvSpPr txBox="1"/>
          <p:nvPr/>
        </p:nvSpPr>
        <p:spPr>
          <a:xfrm>
            <a:off x="265318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Compliance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813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1A97E-D7A5-5FE3-21F6-160D18FA1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C9EB4B1B-1AF3-C23B-F54B-0AA1510EACDF}"/>
              </a:ext>
            </a:extLst>
          </p:cNvPr>
          <p:cNvGrpSpPr/>
          <p:nvPr/>
        </p:nvGrpSpPr>
        <p:grpSpPr>
          <a:xfrm>
            <a:off x="680901" y="1079764"/>
            <a:ext cx="6319170" cy="3071823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C234A4E7-0DCA-D274-9F55-4A2C106E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0118FEEB-C835-3BDB-7FDC-3A9647347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71D818CA-21FE-BBFE-D0B4-A7068BC8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50C610F5-C160-678D-6B85-D1C6B4B2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DBD62F26-BC87-4068-49CA-18D6398FC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887EB0A5-B37B-DA1E-31D9-CCDAD871A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8B05056D-4988-C958-10C8-5FC79EED9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FF3C323B-C9A2-6E42-3B18-E9CBD5BC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0837F288-FAF2-2C1A-E517-5700548C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9EEB0103-7769-61FB-91EA-5E179652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9B7AE892-C32E-9D07-D535-1982E319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5074DF28-6B19-FBA9-6C7A-8F2B0F1E8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39B486A0-6AFA-4A80-6DC0-ACBEFDFD77C0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39B486A0-6AFA-4A80-6DC0-ACBEFDFD77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62B3345B-1FE9-A96F-7733-1003B3ACEABD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62B3345B-1FE9-A96F-7733-1003B3ACEA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5411" y="2089782"/>
                  <a:ext cx="2628666" cy="100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A0C75A0A-31BE-2E17-A575-9D68DAA299F2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A0C75A0A-31BE-2E17-A575-9D68DAA299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7370" y="14022"/>
                  <a:ext cx="3829987" cy="98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9F375838-1B67-4A08-94B9-6016DBCAF5DE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9F375838-1B67-4A08-94B9-6016DBCAF5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4970" y="1595501"/>
                  <a:ext cx="5626749" cy="114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577977E3-5F3F-E389-BB18-3550E191CA2C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577977E3-5F3F-E389-BB18-3550E191CA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4453" y="5875184"/>
                  <a:ext cx="2099101" cy="9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8EF5BBDC-14E3-021D-EDA5-B0C7E0D1BADD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8EF5BBDC-14E3-021D-EDA5-B0C7E0D1BA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972" y="2902661"/>
                  <a:ext cx="1936385" cy="2423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1C2398F3-B58D-7D41-1C89-9189C70AA9F9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1C2398F3-B58D-7D41-1C89-9189C70AA9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530" y="671739"/>
                  <a:ext cx="4927627" cy="2990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5F899E-11AE-31E7-587C-A31EA0162CDA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5F899E-11AE-31E7-587C-A31EA0162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4652" y="2409460"/>
                  <a:ext cx="3395823" cy="2899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2947623B-1354-F053-E10D-BF010F4E391A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2947623B-1354-F053-E10D-BF010F4E39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890" y="2700699"/>
                  <a:ext cx="2710027" cy="3458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8917B216-136D-B428-ED44-987E47FD654F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8917B216-136D-B428-ED44-987E47FD65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7651" y="2027151"/>
                  <a:ext cx="228545" cy="766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24472B78-5DC4-0FFD-A55C-02319BD9FD97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24472B78-5DC4-0FFD-A55C-02319BD9FD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1973" y="2548420"/>
                  <a:ext cx="1001101" cy="2640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03982DC0-20A7-B310-6239-E7B019BE4A6A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03982DC0-20A7-B310-6239-E7B019BE4A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8011" y="260275"/>
                  <a:ext cx="4333266" cy="6583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32380F03-A857-28B4-C2CE-E360B4B6E630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160A1623-1D7B-2E76-FB13-C391A3B79F9B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160A1623-1D7B-2E76-FB13-C391A3B79F9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8260" y="5192636"/>
                    <a:ext cx="399169" cy="709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113F9A55-CB66-0B06-B08C-AAB4ED751543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113F9A55-CB66-0B06-B08C-AAB4ED7515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7490" y="6090461"/>
                    <a:ext cx="3174427" cy="589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29BCCCDA-4696-5EA4-309E-045E488E4EE6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29BCCCDA-4696-5EA4-309E-045E488E4EE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6051" y="4604021"/>
                    <a:ext cx="2739905" cy="15926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9759E9C0-F7A1-C252-DF06-DEEF52A82AFE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9759E9C0-F7A1-C252-DF06-DEEF52A82A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9216" y="1949743"/>
                  <a:ext cx="1226097" cy="1310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47DD9377-5B9A-2F51-5E78-7441CD93257E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47DD9377-5B9A-2F51-5E78-7441CD9325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8930" y="3781419"/>
                  <a:ext cx="1514827" cy="284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EEC91715-ABD2-D054-66BB-98299841C8EB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EEC91715-ABD2-D054-66BB-98299841C8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11" y="2437548"/>
                  <a:ext cx="4676707" cy="95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2A98D035-B26D-356A-F500-975CE0E8A4FB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2A98D035-B26D-356A-F500-975CE0E8A4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084577EC-6900-E66E-C243-398506AC7938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A409080B-8905-E02B-C5F8-EDBEC4E23C60}"/>
              </a:ext>
            </a:extLst>
          </p:cNvPr>
          <p:cNvSpPr/>
          <p:nvPr/>
        </p:nvSpPr>
        <p:spPr>
          <a:xfrm>
            <a:off x="7525676" y="2400279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26A36E-D757-7F26-4055-D0839C35A992}"/>
              </a:ext>
            </a:extLst>
          </p:cNvPr>
          <p:cNvSpPr/>
          <p:nvPr/>
        </p:nvSpPr>
        <p:spPr>
          <a:xfrm>
            <a:off x="9071097" y="1731419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Important </a:t>
            </a:r>
            <a:r>
              <a:rPr lang="nb-NO" sz="2400" b="1" dirty="0" err="1">
                <a:solidFill>
                  <a:schemeClr val="tx1"/>
                </a:solidFill>
              </a:rPr>
              <a:t>values</a:t>
            </a:r>
            <a:r>
              <a:rPr lang="nb-NO" sz="2400" b="1" dirty="0">
                <a:solidFill>
                  <a:schemeClr val="tx1"/>
                </a:solidFill>
              </a:rPr>
              <a:t> for </a:t>
            </a:r>
            <a:r>
              <a:rPr lang="nb-NO" sz="2400" b="1" dirty="0" err="1">
                <a:solidFill>
                  <a:schemeClr val="tx1"/>
                </a:solidFill>
              </a:rPr>
              <a:t>society</a:t>
            </a:r>
            <a:r>
              <a:rPr lang="nb-NO" sz="2400" b="1" dirty="0">
                <a:solidFill>
                  <a:schemeClr val="tx1"/>
                </a:solidFill>
              </a:rPr>
              <a:t> and </a:t>
            </a:r>
            <a:r>
              <a:rPr lang="nb-NO" sz="2400" b="1" dirty="0" err="1">
                <a:solidFill>
                  <a:schemeClr val="tx1"/>
                </a:solidFill>
              </a:rPr>
              <a:t>individuals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D4815E5-A5CE-4571-6F7D-83CB831CED95}"/>
              </a:ext>
            </a:extLst>
          </p:cNvPr>
          <p:cNvSpPr/>
          <p:nvPr/>
        </p:nvSpPr>
        <p:spPr>
          <a:xfrm>
            <a:off x="2819202" y="5384674"/>
            <a:ext cx="2141260" cy="106107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/>
                </a:solidFill>
              </a:rPr>
              <a:t>Regulatory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object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34" name="Pil: bøyd mot høyre 33">
            <a:extLst>
              <a:ext uri="{FF2B5EF4-FFF2-40B4-BE49-F238E27FC236}">
                <a16:creationId xmlns:a16="http://schemas.microsoft.com/office/drawing/2014/main" id="{FE267C33-34B3-D036-7930-F473076085AF}"/>
              </a:ext>
            </a:extLst>
          </p:cNvPr>
          <p:cNvSpPr/>
          <p:nvPr/>
        </p:nvSpPr>
        <p:spPr>
          <a:xfrm>
            <a:off x="1958489" y="4284734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5" name="Pil: bøyd mot høyre 34">
            <a:extLst>
              <a:ext uri="{FF2B5EF4-FFF2-40B4-BE49-F238E27FC236}">
                <a16:creationId xmlns:a16="http://schemas.microsoft.com/office/drawing/2014/main" id="{E0957B58-4B21-9859-5251-BA627AD5224A}"/>
              </a:ext>
            </a:extLst>
          </p:cNvPr>
          <p:cNvSpPr/>
          <p:nvPr/>
        </p:nvSpPr>
        <p:spPr>
          <a:xfrm rot="10800000">
            <a:off x="5286440" y="4237278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FD47AD2C-4466-ACAC-2262-78D11DDF92C6}"/>
              </a:ext>
            </a:extLst>
          </p:cNvPr>
          <p:cNvSpPr txBox="1"/>
          <p:nvPr/>
        </p:nvSpPr>
        <p:spPr>
          <a:xfrm>
            <a:off x="265318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Compliance</a:t>
            </a:r>
            <a:endParaRPr lang="nb-NO" b="1" dirty="0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385591C-2E24-52E9-9715-9CB8F1043A29}"/>
              </a:ext>
            </a:extLst>
          </p:cNvPr>
          <p:cNvSpPr txBox="1"/>
          <p:nvPr/>
        </p:nvSpPr>
        <p:spPr>
          <a:xfrm>
            <a:off x="6370703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Change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273728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4699-A56A-3EB6-6586-B750A3356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8726D65E-D61F-250B-8B40-A9CD50881EF0}"/>
              </a:ext>
            </a:extLst>
          </p:cNvPr>
          <p:cNvGrpSpPr/>
          <p:nvPr/>
        </p:nvGrpSpPr>
        <p:grpSpPr>
          <a:xfrm>
            <a:off x="680901" y="1079764"/>
            <a:ext cx="6319170" cy="3071823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A9519B6C-05FE-1CA1-AB89-ED11F859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1B6432BA-2FD9-8D5F-B8F8-AC161430F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47D046FC-DBE2-9E94-6488-0AB1526E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584063FD-E86E-1482-5FD2-5CB3E17A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AFA7C761-DB7D-4C91-D9FE-578D7975E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99D6F679-5113-49E0-654F-92F5296AD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94CF2874-9BF2-472D-7B77-4471B52C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BB9C5964-2513-85C5-3376-0315167A7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6B0C1FF7-8605-09C8-FC93-3119C281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31982515-0A40-8EB1-82B3-8F94D12D1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44A280DE-36DD-DFB0-04CB-4CDF70EC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BD5D9058-5C4F-6F7E-69B7-35A662256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F8701FEA-128C-1D92-3FCB-072495B2C541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39B486A0-6AFA-4A80-6DC0-ACBEFDFD77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4B6E8CB2-003E-3EA6-C1C8-A9B6215439C6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62B3345B-1FE9-A96F-7733-1003B3ACEA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5411" y="2089782"/>
                  <a:ext cx="2628666" cy="100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D3F24AA4-BBB0-0D4F-E0C2-3150096E2CDC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A0C75A0A-31BE-2E17-A575-9D68DAA299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7370" y="14022"/>
                  <a:ext cx="3829987" cy="98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ABB069D3-4DDA-86E0-983E-B4514BA8028A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9F375838-1B67-4A08-94B9-6016DBCAF5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4970" y="1595501"/>
                  <a:ext cx="5626749" cy="114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6909A92B-D96E-6E26-D119-DD7A9A14AF2F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577977E3-5F3F-E389-BB18-3550E191CA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4453" y="5875184"/>
                  <a:ext cx="2099101" cy="9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7C1FCA43-6527-A73F-CFA9-BF240CBA4F01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8EF5BBDC-14E3-021D-EDA5-B0C7E0D1BA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972" y="2902661"/>
                  <a:ext cx="1936385" cy="2423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9608803F-0AEC-A437-FFDB-F76C5C3BFF49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1C2398F3-B58D-7D41-1C89-9189C70AA9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530" y="671739"/>
                  <a:ext cx="4927627" cy="2990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A1F89DEB-5D72-99F3-4076-36615AD41E7D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5F899E-11AE-31E7-587C-A31EA0162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4652" y="2409460"/>
                  <a:ext cx="3395823" cy="2899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ED0C6884-01A0-E118-F9A0-F5ACC0DAC8A1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2947623B-1354-F053-E10D-BF010F4E39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890" y="2700699"/>
                  <a:ext cx="2710027" cy="3458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664CCFC3-DE6E-8908-F0D7-405B353F04DD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8917B216-136D-B428-ED44-987E47FD65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7651" y="2027151"/>
                  <a:ext cx="228545" cy="766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96A8C21-8524-288B-51CA-629D78C37BD7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24472B78-5DC4-0FFD-A55C-02319BD9FD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1973" y="2548420"/>
                  <a:ext cx="1001101" cy="2640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F3FEDD9A-21D7-C48B-62F5-AD23F71AF018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03982DC0-20A7-B310-6239-E7B019BE4A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8011" y="260275"/>
                  <a:ext cx="4333266" cy="6583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AAA974B5-6E77-6B56-88CC-63442E0A3E4A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C8FCA384-9C09-1C49-642C-3B5E997DE99C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160A1623-1D7B-2E76-FB13-C391A3B79F9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8260" y="5192636"/>
                    <a:ext cx="399169" cy="709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6CD09124-7E53-6CFD-8553-78D1B2441A59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113F9A55-CB66-0B06-B08C-AAB4ED7515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7490" y="6090461"/>
                    <a:ext cx="3174427" cy="589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FD9D7179-8578-6104-2BA5-B60D095922CC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29BCCCDA-4696-5EA4-309E-045E488E4EE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6051" y="4604021"/>
                    <a:ext cx="2739905" cy="15926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53A7D9AC-B125-6C0C-4A2C-3DDBDE04AFE1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9759E9C0-F7A1-C252-DF06-DEEF52A82A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9216" y="1949743"/>
                  <a:ext cx="1226097" cy="1310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B8BF4A1E-02A9-E49E-1F95-A1C5817A2496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47DD9377-5B9A-2F51-5E78-7441CD9325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8930" y="3781419"/>
                  <a:ext cx="1514827" cy="284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7AFD9364-209A-C3C6-156E-551CEFEAE090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EEC91715-ABD2-D054-66BB-98299841C8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11" y="2437548"/>
                  <a:ext cx="4676707" cy="95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EE02C2C5-8559-248E-1C08-B055B6AA0DAC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2A98D035-B26D-356A-F500-975CE0E8A4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5B6C40F-796F-537A-F873-500569CD101C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04B1BD10-3AA9-72CC-5C0B-2A8CD8BE9973}"/>
              </a:ext>
            </a:extLst>
          </p:cNvPr>
          <p:cNvSpPr/>
          <p:nvPr/>
        </p:nvSpPr>
        <p:spPr>
          <a:xfrm>
            <a:off x="7525676" y="2400279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9537DF0-7131-86CE-E1B8-10E0ADAC707C}"/>
              </a:ext>
            </a:extLst>
          </p:cNvPr>
          <p:cNvSpPr/>
          <p:nvPr/>
        </p:nvSpPr>
        <p:spPr>
          <a:xfrm>
            <a:off x="9071097" y="1731419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bg2">
                    <a:lumMod val="85000"/>
                  </a:schemeClr>
                </a:solidFill>
              </a:rPr>
              <a:t>Important </a:t>
            </a:r>
            <a:r>
              <a:rPr lang="nb-NO" sz="2400" b="1" dirty="0" err="1">
                <a:solidFill>
                  <a:schemeClr val="bg2">
                    <a:lumMod val="85000"/>
                  </a:schemeClr>
                </a:solidFill>
              </a:rPr>
              <a:t>values</a:t>
            </a:r>
            <a:r>
              <a:rPr lang="nb-NO" sz="2400" b="1" dirty="0">
                <a:solidFill>
                  <a:schemeClr val="bg2">
                    <a:lumMod val="85000"/>
                  </a:schemeClr>
                </a:solidFill>
              </a:rPr>
              <a:t> for </a:t>
            </a:r>
            <a:r>
              <a:rPr lang="nb-NO" sz="2400" b="1" dirty="0" err="1">
                <a:solidFill>
                  <a:schemeClr val="bg2">
                    <a:lumMod val="85000"/>
                  </a:schemeClr>
                </a:solidFill>
              </a:rPr>
              <a:t>society</a:t>
            </a:r>
            <a:r>
              <a:rPr lang="nb-NO" sz="2400" b="1" dirty="0">
                <a:solidFill>
                  <a:schemeClr val="bg2">
                    <a:lumMod val="85000"/>
                  </a:schemeClr>
                </a:solidFill>
              </a:rPr>
              <a:t> and </a:t>
            </a:r>
            <a:r>
              <a:rPr lang="nb-NO" sz="2400" b="1" dirty="0" err="1">
                <a:solidFill>
                  <a:schemeClr val="bg2">
                    <a:lumMod val="85000"/>
                  </a:schemeClr>
                </a:solidFill>
              </a:rPr>
              <a:t>individuals</a:t>
            </a:r>
            <a:endParaRPr lang="nb-NO" sz="2400" b="1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37CA618-C6B1-6F0B-E388-F30AE9FCE98F}"/>
              </a:ext>
            </a:extLst>
          </p:cNvPr>
          <p:cNvSpPr/>
          <p:nvPr/>
        </p:nvSpPr>
        <p:spPr>
          <a:xfrm>
            <a:off x="2819202" y="5384674"/>
            <a:ext cx="2141260" cy="106107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/>
                </a:solidFill>
              </a:rPr>
              <a:t>Regulatory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object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34" name="Pil: bøyd mot høyre 33">
            <a:extLst>
              <a:ext uri="{FF2B5EF4-FFF2-40B4-BE49-F238E27FC236}">
                <a16:creationId xmlns:a16="http://schemas.microsoft.com/office/drawing/2014/main" id="{CD14BCA0-7C33-8386-D172-5ABBA8786E05}"/>
              </a:ext>
            </a:extLst>
          </p:cNvPr>
          <p:cNvSpPr/>
          <p:nvPr/>
        </p:nvSpPr>
        <p:spPr>
          <a:xfrm>
            <a:off x="1958489" y="4284734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5" name="Pil: bøyd mot høyre 34">
            <a:extLst>
              <a:ext uri="{FF2B5EF4-FFF2-40B4-BE49-F238E27FC236}">
                <a16:creationId xmlns:a16="http://schemas.microsoft.com/office/drawing/2014/main" id="{277D696A-7781-52CE-AF07-1BF261C37937}"/>
              </a:ext>
            </a:extLst>
          </p:cNvPr>
          <p:cNvSpPr/>
          <p:nvPr/>
        </p:nvSpPr>
        <p:spPr>
          <a:xfrm rot="10800000">
            <a:off x="5286440" y="4237278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AE6BF388-1A0D-7EDC-B5BF-65471A9A1F53}"/>
              </a:ext>
            </a:extLst>
          </p:cNvPr>
          <p:cNvSpPr txBox="1"/>
          <p:nvPr/>
        </p:nvSpPr>
        <p:spPr>
          <a:xfrm>
            <a:off x="265318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Compliance</a:t>
            </a:r>
            <a:endParaRPr lang="nb-NO" b="1" dirty="0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6AA3DB27-487E-EB51-0AB7-3849CE46CA04}"/>
              </a:ext>
            </a:extLst>
          </p:cNvPr>
          <p:cNvSpPr txBox="1"/>
          <p:nvPr/>
        </p:nvSpPr>
        <p:spPr>
          <a:xfrm>
            <a:off x="6370703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Change</a:t>
            </a:r>
            <a:endParaRPr lang="nb-NO" sz="1600" b="1" dirty="0"/>
          </a:p>
        </p:txBody>
      </p:sp>
      <p:sp>
        <p:nvSpPr>
          <p:cNvPr id="41" name="Snakkeboble: rektangel 40">
            <a:extLst>
              <a:ext uri="{FF2B5EF4-FFF2-40B4-BE49-F238E27FC236}">
                <a16:creationId xmlns:a16="http://schemas.microsoft.com/office/drawing/2014/main" id="{E34ADED3-1E7A-C0CB-CA24-D34AF96860D1}"/>
              </a:ext>
            </a:extLst>
          </p:cNvPr>
          <p:cNvSpPr/>
          <p:nvPr/>
        </p:nvSpPr>
        <p:spPr>
          <a:xfrm>
            <a:off x="7173004" y="3882279"/>
            <a:ext cx="3880854" cy="2371872"/>
          </a:xfrm>
          <a:prstGeom prst="wedgeRectCallout">
            <a:avLst>
              <a:gd name="adj1" fmla="val -130136"/>
              <a:gd name="adj2" fmla="val -698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Inspections can contribute to change</a:t>
            </a:r>
          </a:p>
        </p:txBody>
      </p:sp>
    </p:spTree>
    <p:extLst>
      <p:ext uri="{BB962C8B-B14F-4D97-AF65-F5344CB8AC3E}">
        <p14:creationId xmlns:p14="http://schemas.microsoft.com/office/powerpoint/2010/main" val="100967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8FA8-75D5-9A83-8038-DBF233865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B20D5C9A-83F8-357C-8C85-6999CF001577}"/>
              </a:ext>
            </a:extLst>
          </p:cNvPr>
          <p:cNvGrpSpPr/>
          <p:nvPr/>
        </p:nvGrpSpPr>
        <p:grpSpPr>
          <a:xfrm>
            <a:off x="680901" y="1079764"/>
            <a:ext cx="6319170" cy="3071823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154B2F3C-52AE-2F2C-941D-7CA2D5517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D863CD3C-168A-E606-41BD-12E2F582E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8D2772D7-4B26-926C-FB3A-79B153D27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ADF32B5D-F836-5053-7EED-163982D0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4538008C-6922-B8C2-A98B-BDDF0A4A1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5152B1E0-1651-DAF4-DFBB-6CFAC71A8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CA0EC1C5-A038-5588-EDEF-94B68C26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3E40CE8A-2668-76F7-7F9C-5B2D29BD1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7BD1348D-5924-A5C1-5824-9B17ABD9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E0B93A63-05DA-B94B-97D6-B4019C49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1EF208A7-02BD-4B24-0664-4591F025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BEDA5A17-ABDB-20CD-4428-ED245C971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BDC06331-869C-DF74-C988-C7F65F92027E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39B486A0-6AFA-4A80-6DC0-ACBEFDFD77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4C104187-6E1E-2F8F-6ACB-A39781B32FCA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62B3345B-1FE9-A96F-7733-1003B3ACEA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5411" y="2089782"/>
                  <a:ext cx="2628666" cy="100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78BDBE10-E5BE-2436-9D2D-C8CFCFBD4E50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A0C75A0A-31BE-2E17-A575-9D68DAA299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7370" y="14022"/>
                  <a:ext cx="3829987" cy="98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835A744F-1CE4-0B15-F2A8-AFC3308D65CF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9F375838-1B67-4A08-94B9-6016DBCAF5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4970" y="1595501"/>
                  <a:ext cx="5626749" cy="114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3C98BAA9-4707-A02D-9E08-98AB0DDBC804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577977E3-5F3F-E389-BB18-3550E191CA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4453" y="5875184"/>
                  <a:ext cx="2099101" cy="9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6C8F7FB-EEEC-B087-0DAF-4D183E4A0D46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8EF5BBDC-14E3-021D-EDA5-B0C7E0D1BA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972" y="2902661"/>
                  <a:ext cx="1936385" cy="2423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D274BE25-6814-AA95-2A5E-97A5A1851E21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1C2398F3-B58D-7D41-1C89-9189C70AA9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530" y="671739"/>
                  <a:ext cx="4927627" cy="2990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36B4502F-8C67-D1CE-BFA9-843D6C436090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5F899E-11AE-31E7-587C-A31EA0162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4652" y="2409460"/>
                  <a:ext cx="3395823" cy="2899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15CE86B4-F75D-158F-BE1C-6F46C91A5146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2947623B-1354-F053-E10D-BF010F4E39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890" y="2700699"/>
                  <a:ext cx="2710027" cy="3458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99DB41F0-16D7-7FF4-736A-4C4CF342CBCF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8917B216-136D-B428-ED44-987E47FD65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7651" y="2027151"/>
                  <a:ext cx="228545" cy="766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C66E7C27-F3E6-67AC-4C85-951381F2DB18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24472B78-5DC4-0FFD-A55C-02319BD9FD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1973" y="2548420"/>
                  <a:ext cx="1001101" cy="2640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0DD44E6A-569A-F533-A52C-5D740BC66C86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03982DC0-20A7-B310-6239-E7B019BE4A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8011" y="260275"/>
                  <a:ext cx="4333266" cy="6583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C743CF5B-5C3F-84E6-1F18-1A96F517FE5E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05EDDF1C-8FE5-B64F-81DF-0D06C10F0EBB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160A1623-1D7B-2E76-FB13-C391A3B79F9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8260" y="5192636"/>
                    <a:ext cx="399169" cy="709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82F1FBB8-7EF0-E2AD-A776-E40AE0DD3AF0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113F9A55-CB66-0B06-B08C-AAB4ED7515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7490" y="6090461"/>
                    <a:ext cx="3174427" cy="589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1354D6B3-3E3B-964B-8F33-F50C77B8F97D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29BCCCDA-4696-5EA4-309E-045E488E4EE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6051" y="4604021"/>
                    <a:ext cx="2739905" cy="15926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6685DBED-82B6-8FDD-FF06-3D263E12E7B4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9759E9C0-F7A1-C252-DF06-DEEF52A82A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9216" y="1949743"/>
                  <a:ext cx="1226097" cy="1310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22F324DE-AFB0-0AD0-F0A0-1A5546F24485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47DD9377-5B9A-2F51-5E78-7441CD9325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8930" y="3781419"/>
                  <a:ext cx="1514827" cy="284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0AEE7CA0-23C6-C212-E5B7-18208C214EDE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EEC91715-ABD2-D054-66BB-98299841C8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11" y="2437548"/>
                  <a:ext cx="4676707" cy="95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C7B8CEEB-F3B0-40C7-270E-6A502A0FD9DE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2A98D035-B26D-356A-F500-975CE0E8A4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EE4496B-A98A-29F0-534F-912432C8E935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E75424CB-9F39-532E-5634-33363FB4AEFF}"/>
              </a:ext>
            </a:extLst>
          </p:cNvPr>
          <p:cNvSpPr/>
          <p:nvPr/>
        </p:nvSpPr>
        <p:spPr>
          <a:xfrm>
            <a:off x="7525676" y="2400279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3865C34-F9CE-3793-8FF0-F84E765E6E44}"/>
              </a:ext>
            </a:extLst>
          </p:cNvPr>
          <p:cNvSpPr/>
          <p:nvPr/>
        </p:nvSpPr>
        <p:spPr>
          <a:xfrm>
            <a:off x="9071097" y="1731419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Important </a:t>
            </a:r>
            <a:r>
              <a:rPr lang="nb-NO" sz="2400" b="1" dirty="0" err="1">
                <a:solidFill>
                  <a:schemeClr val="tx1"/>
                </a:solidFill>
              </a:rPr>
              <a:t>values</a:t>
            </a:r>
            <a:r>
              <a:rPr lang="nb-NO" sz="2400" b="1" dirty="0">
                <a:solidFill>
                  <a:schemeClr val="tx1"/>
                </a:solidFill>
              </a:rPr>
              <a:t> for </a:t>
            </a:r>
            <a:r>
              <a:rPr lang="nb-NO" sz="2400" b="1" dirty="0" err="1">
                <a:solidFill>
                  <a:schemeClr val="tx1"/>
                </a:solidFill>
              </a:rPr>
              <a:t>society</a:t>
            </a:r>
            <a:r>
              <a:rPr lang="nb-NO" sz="2400" b="1" dirty="0">
                <a:solidFill>
                  <a:schemeClr val="tx1"/>
                </a:solidFill>
              </a:rPr>
              <a:t> and </a:t>
            </a:r>
            <a:r>
              <a:rPr lang="nb-NO" sz="2400" b="1" dirty="0" err="1">
                <a:solidFill>
                  <a:schemeClr val="tx1"/>
                </a:solidFill>
              </a:rPr>
              <a:t>individuals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B570468-6F77-A6C5-5EFA-05DAB883FC4D}"/>
              </a:ext>
            </a:extLst>
          </p:cNvPr>
          <p:cNvSpPr/>
          <p:nvPr/>
        </p:nvSpPr>
        <p:spPr>
          <a:xfrm>
            <a:off x="2819202" y="5384674"/>
            <a:ext cx="2141260" cy="106107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/>
                </a:solidFill>
              </a:rPr>
              <a:t>Regulatory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object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34" name="Pil: bøyd mot høyre 33">
            <a:extLst>
              <a:ext uri="{FF2B5EF4-FFF2-40B4-BE49-F238E27FC236}">
                <a16:creationId xmlns:a16="http://schemas.microsoft.com/office/drawing/2014/main" id="{89D916EE-A114-DE35-968E-66CF5506B188}"/>
              </a:ext>
            </a:extLst>
          </p:cNvPr>
          <p:cNvSpPr/>
          <p:nvPr/>
        </p:nvSpPr>
        <p:spPr>
          <a:xfrm>
            <a:off x="1958489" y="4284734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5" name="Pil: bøyd mot høyre 34">
            <a:extLst>
              <a:ext uri="{FF2B5EF4-FFF2-40B4-BE49-F238E27FC236}">
                <a16:creationId xmlns:a16="http://schemas.microsoft.com/office/drawing/2014/main" id="{2F6CC29C-A002-1893-0353-7B087FB5A330}"/>
              </a:ext>
            </a:extLst>
          </p:cNvPr>
          <p:cNvSpPr/>
          <p:nvPr/>
        </p:nvSpPr>
        <p:spPr>
          <a:xfrm rot="10800000">
            <a:off x="5286440" y="4237278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AABAAF25-AE74-C257-C1B7-9E9F3E8D40EB}"/>
              </a:ext>
            </a:extLst>
          </p:cNvPr>
          <p:cNvSpPr txBox="1"/>
          <p:nvPr/>
        </p:nvSpPr>
        <p:spPr>
          <a:xfrm>
            <a:off x="265318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Compliance</a:t>
            </a:r>
            <a:endParaRPr lang="nb-NO" b="1" dirty="0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35EA1056-F906-6B35-64E7-37583BD3CB27}"/>
              </a:ext>
            </a:extLst>
          </p:cNvPr>
          <p:cNvSpPr txBox="1"/>
          <p:nvPr/>
        </p:nvSpPr>
        <p:spPr>
          <a:xfrm>
            <a:off x="6370703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Change</a:t>
            </a:r>
            <a:endParaRPr lang="nb-NO" sz="1600" b="1" dirty="0"/>
          </a:p>
        </p:txBody>
      </p:sp>
      <p:sp>
        <p:nvSpPr>
          <p:cNvPr id="41" name="Snakkeboble: rektangel 40">
            <a:extLst>
              <a:ext uri="{FF2B5EF4-FFF2-40B4-BE49-F238E27FC236}">
                <a16:creationId xmlns:a16="http://schemas.microsoft.com/office/drawing/2014/main" id="{E9FDC7CF-8F77-251B-1ACF-3E5B32ED3C0D}"/>
              </a:ext>
            </a:extLst>
          </p:cNvPr>
          <p:cNvSpPr/>
          <p:nvPr/>
        </p:nvSpPr>
        <p:spPr>
          <a:xfrm>
            <a:off x="2510415" y="3429000"/>
            <a:ext cx="4820634" cy="3025496"/>
          </a:xfrm>
          <a:prstGeom prst="wedgeRectCallout">
            <a:avLst>
              <a:gd name="adj1" fmla="val 91173"/>
              <a:gd name="adj2" fmla="val -5903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However…</a:t>
            </a:r>
          </a:p>
          <a:p>
            <a:pPr algn="ctr"/>
            <a:endParaRPr lang="en-AU" sz="2400" b="1" dirty="0">
              <a:solidFill>
                <a:schemeClr val="tx1"/>
              </a:solidFill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</a:rPr>
              <a:t>Not all change leads to improvement in delivery of care that benefits the patients</a:t>
            </a:r>
          </a:p>
        </p:txBody>
      </p:sp>
    </p:spTree>
    <p:extLst>
      <p:ext uri="{BB962C8B-B14F-4D97-AF65-F5344CB8AC3E}">
        <p14:creationId xmlns:p14="http://schemas.microsoft.com/office/powerpoint/2010/main" val="367018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EBF8C-A4BA-8FC7-E4D3-2D41DE8DD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8C735485-90E8-27B0-6699-B07CFF13A36D}"/>
              </a:ext>
            </a:extLst>
          </p:cNvPr>
          <p:cNvGrpSpPr/>
          <p:nvPr/>
        </p:nvGrpSpPr>
        <p:grpSpPr>
          <a:xfrm>
            <a:off x="680901" y="1079764"/>
            <a:ext cx="6319170" cy="3071823"/>
            <a:chOff x="105551" y="27504"/>
            <a:chExt cx="11496530" cy="6769080"/>
          </a:xfrm>
        </p:grpSpPr>
        <p:pic>
          <p:nvPicPr>
            <p:cNvPr id="4" name="Bilde 3" descr="Et bilde som inneholder sketch, tegning, design&#10;&#10;KI-generert innhold kan være feil.">
              <a:extLst>
                <a:ext uri="{FF2B5EF4-FFF2-40B4-BE49-F238E27FC236}">
                  <a16:creationId xmlns:a16="http://schemas.microsoft.com/office/drawing/2014/main" id="{96E3CDFE-875F-C548-E714-BBB79481F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" y="486843"/>
              <a:ext cx="2235279" cy="2200551"/>
            </a:xfrm>
            <a:prstGeom prst="rect">
              <a:avLst/>
            </a:prstGeom>
          </p:spPr>
        </p:pic>
        <p:pic>
          <p:nvPicPr>
            <p:cNvPr id="6" name="Bilde 5" descr="Et bilde som inneholder tegning, sketch, Barnekunst, Rektangel&#10;&#10;KI-generert innhold kan være feil.">
              <a:extLst>
                <a:ext uri="{FF2B5EF4-FFF2-40B4-BE49-F238E27FC236}">
                  <a16:creationId xmlns:a16="http://schemas.microsoft.com/office/drawing/2014/main" id="{8F2263E0-1A68-E93B-DCB6-66E261464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199960"/>
              <a:ext cx="2406383" cy="2320048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AF5BD71E-122E-72DE-7F9D-3EC6C74DF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31" y="3429000"/>
              <a:ext cx="1898364" cy="3085350"/>
            </a:xfrm>
            <a:prstGeom prst="rect">
              <a:avLst/>
            </a:prstGeom>
          </p:spPr>
        </p:pic>
        <p:pic>
          <p:nvPicPr>
            <p:cNvPr id="10" name="Bilde 9" descr="Et bilde som inneholder klær, sko, tegning, sketch&#10;&#10;KI-generert innhold kan være feil.">
              <a:extLst>
                <a:ext uri="{FF2B5EF4-FFF2-40B4-BE49-F238E27FC236}">
                  <a16:creationId xmlns:a16="http://schemas.microsoft.com/office/drawing/2014/main" id="{0FFD7D40-8FC2-3286-F9AC-D5918FA16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074" y="1409790"/>
              <a:ext cx="1429157" cy="941722"/>
            </a:xfrm>
            <a:prstGeom prst="rect">
              <a:avLst/>
            </a:prstGeom>
          </p:spPr>
        </p:pic>
        <p:pic>
          <p:nvPicPr>
            <p:cNvPr id="12" name="Bilde 11" descr="Et bilde som inneholder tegning, sko, sketch, clip art&#10;&#10;KI-generert innhold kan være feil.">
              <a:extLst>
                <a:ext uri="{FF2B5EF4-FFF2-40B4-BE49-F238E27FC236}">
                  <a16:creationId xmlns:a16="http://schemas.microsoft.com/office/drawing/2014/main" id="{81D73582-6E7B-E9DB-64D6-7E8306A28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409" y="5173426"/>
              <a:ext cx="796465" cy="1388359"/>
            </a:xfrm>
            <a:prstGeom prst="rect">
              <a:avLst/>
            </a:prstGeom>
          </p:spPr>
        </p:pic>
        <p:pic>
          <p:nvPicPr>
            <p:cNvPr id="14" name="Bilde 13" descr="Et bilde som inneholder klær, tegnefilm, verktøy, illustrasjon&#10;&#10;KI-generert innhold kan være feil.">
              <a:extLst>
                <a:ext uri="{FF2B5EF4-FFF2-40B4-BE49-F238E27FC236}">
                  <a16:creationId xmlns:a16="http://schemas.microsoft.com/office/drawing/2014/main" id="{BA4CCFFB-E390-6E66-97C2-5B978115C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006" y="3266353"/>
              <a:ext cx="1313075" cy="1288123"/>
            </a:xfrm>
            <a:prstGeom prst="rect">
              <a:avLst/>
            </a:prstGeom>
          </p:spPr>
        </p:pic>
        <p:pic>
          <p:nvPicPr>
            <p:cNvPr id="16" name="Bilde 15" descr="Et bilde som inneholder sketch, tegning, clip art, illustrasjon&#10;&#10;KI-generert innhold kan være feil.">
              <a:extLst>
                <a:ext uri="{FF2B5EF4-FFF2-40B4-BE49-F238E27FC236}">
                  <a16:creationId xmlns:a16="http://schemas.microsoft.com/office/drawing/2014/main" id="{3C6ABDA5-5495-2D2A-BCED-4F03592F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60" y="532830"/>
              <a:ext cx="716627" cy="1254387"/>
            </a:xfrm>
            <a:prstGeom prst="rect">
              <a:avLst/>
            </a:prstGeom>
          </p:spPr>
        </p:pic>
        <p:pic>
          <p:nvPicPr>
            <p:cNvPr id="18" name="Bilde 17" descr="Et bilde som inneholder tegning, sketch, clip art, klær&#10;&#10;KI-generert innhold kan være feil.">
              <a:extLst>
                <a:ext uri="{FF2B5EF4-FFF2-40B4-BE49-F238E27FC236}">
                  <a16:creationId xmlns:a16="http://schemas.microsoft.com/office/drawing/2014/main" id="{3FB9CFB2-B099-758C-6C71-1057D515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0" y="4506738"/>
              <a:ext cx="743096" cy="1506786"/>
            </a:xfrm>
            <a:prstGeom prst="rect">
              <a:avLst/>
            </a:prstGeom>
          </p:spPr>
        </p:pic>
        <p:pic>
          <p:nvPicPr>
            <p:cNvPr id="20" name="Bilde 19" descr="Et bilde som inneholder klokke, vindu, sketch, konstruksjon&#10;&#10;KI-generert innhold kan være feil.">
              <a:extLst>
                <a:ext uri="{FF2B5EF4-FFF2-40B4-BE49-F238E27FC236}">
                  <a16:creationId xmlns:a16="http://schemas.microsoft.com/office/drawing/2014/main" id="{AF91EA5F-EE57-ECD1-F98D-1AF20ADF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906" y="2936752"/>
              <a:ext cx="2833796" cy="2314150"/>
            </a:xfrm>
            <a:prstGeom prst="rect">
              <a:avLst/>
            </a:prstGeom>
          </p:spPr>
        </p:pic>
        <p:pic>
          <p:nvPicPr>
            <p:cNvPr id="22" name="Bilde 21" descr="Et bilde som inneholder tegning, tekst, sketch, håndskrift&#10;&#10;KI-generert innhold kan være feil.">
              <a:extLst>
                <a:ext uri="{FF2B5EF4-FFF2-40B4-BE49-F238E27FC236}">
                  <a16:creationId xmlns:a16="http://schemas.microsoft.com/office/drawing/2014/main" id="{4E6A3F4D-5589-A3CC-F5F5-A0A296E6C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386" y="3633178"/>
              <a:ext cx="732039" cy="921298"/>
            </a:xfrm>
            <a:prstGeom prst="rect">
              <a:avLst/>
            </a:prstGeom>
          </p:spPr>
        </p:pic>
        <p:pic>
          <p:nvPicPr>
            <p:cNvPr id="24" name="Bilde 23" descr="Et bilde som inneholder tegning, tegnefilm, sketch, illustrasjon&#10;&#10;KI-generert innhold kan være feil.">
              <a:extLst>
                <a:ext uri="{FF2B5EF4-FFF2-40B4-BE49-F238E27FC236}">
                  <a16:creationId xmlns:a16="http://schemas.microsoft.com/office/drawing/2014/main" id="{79F9E255-6E3C-F1F3-7DDA-2DF383EA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13" y="2615805"/>
              <a:ext cx="872187" cy="1212138"/>
            </a:xfrm>
            <a:prstGeom prst="rect">
              <a:avLst/>
            </a:prstGeom>
          </p:spPr>
        </p:pic>
        <p:pic>
          <p:nvPicPr>
            <p:cNvPr id="26" name="Bilde 25" descr="Et bilde som inneholder tekst&#10;&#10;KI-generert innhold kan være feil.">
              <a:extLst>
                <a:ext uri="{FF2B5EF4-FFF2-40B4-BE49-F238E27FC236}">
                  <a16:creationId xmlns:a16="http://schemas.microsoft.com/office/drawing/2014/main" id="{DD41646F-D51E-BEF2-7B95-998D475BF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24476" y="633827"/>
              <a:ext cx="1180815" cy="64534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C0B3922B-688E-AF38-8C0C-0010CC1FD87B}"/>
                    </a:ext>
                  </a:extLst>
                </p14:cNvPr>
                <p14:cNvContentPartPr/>
                <p14:nvPr/>
              </p14:nvContentPartPr>
              <p14:xfrm>
                <a:off x="6651000" y="2067977"/>
                <a:ext cx="360" cy="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39B486A0-6AFA-4A80-6DC0-ACBEFDFD77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4880" y="20618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774C0E0F-6925-6A20-2D0C-D913327F637C}"/>
                    </a:ext>
                  </a:extLst>
                </p14:cNvPr>
                <p14:cNvContentPartPr/>
                <p14:nvPr/>
              </p14:nvContentPartPr>
              <p14:xfrm>
                <a:off x="8366544" y="2103264"/>
                <a:ext cx="2606400" cy="9770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62B3345B-1FE9-A96F-7733-1003B3ACEA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5411" y="2089782"/>
                  <a:ext cx="2628666" cy="100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5616D4C2-6D40-1391-EFC5-D1C8BB4D789E}"/>
                    </a:ext>
                  </a:extLst>
                </p14:cNvPr>
                <p14:cNvContentPartPr/>
                <p14:nvPr/>
              </p14:nvContentPartPr>
              <p14:xfrm>
                <a:off x="6318504" y="27504"/>
                <a:ext cx="3807720" cy="957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A0C75A0A-31BE-2E17-A575-9D68DAA299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7370" y="14022"/>
                  <a:ext cx="3829987" cy="98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0B7D8E4D-6634-852C-E426-A2D11EC5B492}"/>
                    </a:ext>
                  </a:extLst>
                </p14:cNvPr>
                <p14:cNvContentPartPr/>
                <p14:nvPr/>
              </p14:nvContentPartPr>
              <p14:xfrm>
                <a:off x="4756104" y="1608984"/>
                <a:ext cx="5604480" cy="11167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9F375838-1B67-4A08-94B9-6016DBCAF5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4970" y="1595501"/>
                  <a:ext cx="5626749" cy="114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46600359-86BD-2AE3-302B-23A299FC3D0D}"/>
                    </a:ext>
                  </a:extLst>
                </p14:cNvPr>
                <p14:cNvContentPartPr/>
                <p14:nvPr/>
              </p14:nvContentPartPr>
              <p14:xfrm>
                <a:off x="2395584" y="5888664"/>
                <a:ext cx="2076840" cy="9079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577977E3-5F3F-E389-BB18-3550E191CA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4453" y="5875184"/>
                  <a:ext cx="2099101" cy="9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3C688744-6552-9305-ACA0-84E5286F5FF5}"/>
                    </a:ext>
                  </a:extLst>
                </p14:cNvPr>
                <p14:cNvContentPartPr/>
                <p14:nvPr/>
              </p14:nvContentPartPr>
              <p14:xfrm>
                <a:off x="886104" y="2916144"/>
                <a:ext cx="1914120" cy="23968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8EF5BBDC-14E3-021D-EDA5-B0C7E0D1BA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972" y="2902661"/>
                  <a:ext cx="1936385" cy="2423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947EF6F2-0EC1-4ED1-A477-24783DD33D89}"/>
                    </a:ext>
                  </a:extLst>
                </p14:cNvPr>
                <p14:cNvContentPartPr/>
                <p14:nvPr/>
              </p14:nvContentPartPr>
              <p14:xfrm>
                <a:off x="767664" y="685224"/>
                <a:ext cx="4905360" cy="2963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1C2398F3-B58D-7D41-1C89-9189C70AA9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530" y="671739"/>
                  <a:ext cx="4927627" cy="2990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56589EB2-B604-58D2-A539-46A316980BCE}"/>
                    </a:ext>
                  </a:extLst>
                </p14:cNvPr>
                <p14:cNvContentPartPr/>
                <p14:nvPr/>
              </p14:nvContentPartPr>
              <p14:xfrm>
                <a:off x="3995784" y="2422944"/>
                <a:ext cx="3373560" cy="2872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5F899E-11AE-31E7-587C-A31EA0162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4652" y="2409460"/>
                  <a:ext cx="3395823" cy="2899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2C4B7DA0-C39F-13C0-AECE-AE97875D87EA}"/>
                    </a:ext>
                  </a:extLst>
                </p14:cNvPr>
                <p14:cNvContentPartPr/>
                <p14:nvPr/>
              </p14:nvContentPartPr>
              <p14:xfrm>
                <a:off x="7518024" y="2714184"/>
                <a:ext cx="2687760" cy="343152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2947623B-1354-F053-E10D-BF010F4E39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890" y="2700699"/>
                  <a:ext cx="2710027" cy="3458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DCC30B32-050A-8225-1B98-645617B41541}"/>
                    </a:ext>
                  </a:extLst>
                </p14:cNvPr>
                <p14:cNvContentPartPr/>
                <p14:nvPr/>
              </p14:nvContentPartPr>
              <p14:xfrm>
                <a:off x="7478784" y="2040624"/>
                <a:ext cx="206280" cy="7394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8917B216-136D-B428-ED44-987E47FD65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7651" y="2027151"/>
                  <a:ext cx="228545" cy="766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B68D2131-5A4B-2E6B-E557-16B973187BDD}"/>
                    </a:ext>
                  </a:extLst>
                </p14:cNvPr>
                <p14:cNvContentPartPr/>
                <p14:nvPr/>
              </p14:nvContentPartPr>
              <p14:xfrm>
                <a:off x="2533104" y="2561904"/>
                <a:ext cx="978840" cy="261360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24472B78-5DC4-0FFD-A55C-02319BD9FD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1973" y="2548420"/>
                  <a:ext cx="1001101" cy="2640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E51462E6-60ED-E75E-DFC6-3AD61D227CF0}"/>
                    </a:ext>
                  </a:extLst>
                </p14:cNvPr>
                <p14:cNvContentPartPr/>
                <p14:nvPr/>
              </p14:nvContentPartPr>
              <p14:xfrm>
                <a:off x="1719144" y="273744"/>
                <a:ext cx="4311000" cy="6314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03982DC0-20A7-B310-6239-E7B019BE4A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8011" y="260275"/>
                  <a:ext cx="4333266" cy="6583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99B5739D-907F-6B16-47FB-4EEC6C75A037}"/>
                </a:ext>
              </a:extLst>
            </p:cNvPr>
            <p:cNvGrpSpPr/>
            <p:nvPr/>
          </p:nvGrpSpPr>
          <p:grpSpPr>
            <a:xfrm>
              <a:off x="4848624" y="4617504"/>
              <a:ext cx="6226200" cy="2048760"/>
              <a:chOff x="4848624" y="4617504"/>
              <a:chExt cx="6226200" cy="20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" name="Håndskrift 18">
                    <a:extLst>
                      <a:ext uri="{FF2B5EF4-FFF2-40B4-BE49-F238E27FC236}">
                        <a16:creationId xmlns:a16="http://schemas.microsoft.com/office/drawing/2014/main" id="{C39970D1-F682-2AC2-2B64-F7B4498DB19F}"/>
                      </a:ext>
                    </a:extLst>
                  </p14:cNvPr>
                  <p14:cNvContentPartPr/>
                  <p14:nvPr/>
                </p14:nvContentPartPr>
                <p14:xfrm>
                  <a:off x="8229384" y="5206104"/>
                  <a:ext cx="376920" cy="682920"/>
                </p14:xfrm>
              </p:contentPart>
            </mc:Choice>
            <mc:Fallback xmlns="">
              <p:pic>
                <p:nvPicPr>
                  <p:cNvPr id="19" name="Håndskrift 18">
                    <a:extLst>
                      <a:ext uri="{FF2B5EF4-FFF2-40B4-BE49-F238E27FC236}">
                        <a16:creationId xmlns:a16="http://schemas.microsoft.com/office/drawing/2014/main" id="{160A1623-1D7B-2E76-FB13-C391A3B79F9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8260" y="5192636"/>
                    <a:ext cx="399169" cy="709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Håndskrift 20">
                    <a:extLst>
                      <a:ext uri="{FF2B5EF4-FFF2-40B4-BE49-F238E27FC236}">
                        <a16:creationId xmlns:a16="http://schemas.microsoft.com/office/drawing/2014/main" id="{ED8F4B44-8800-4D7D-8E2B-AE627A4383C5}"/>
                      </a:ext>
                    </a:extLst>
                  </p14:cNvPr>
                  <p14:cNvContentPartPr/>
                  <p14:nvPr/>
                </p14:nvContentPartPr>
                <p14:xfrm>
                  <a:off x="4848624" y="6103944"/>
                  <a:ext cx="3152160" cy="562320"/>
                </p14:xfrm>
              </p:contentPart>
            </mc:Choice>
            <mc:Fallback xmlns="">
              <p:pic>
                <p:nvPicPr>
                  <p:cNvPr id="21" name="Håndskrift 20">
                    <a:extLst>
                      <a:ext uri="{FF2B5EF4-FFF2-40B4-BE49-F238E27FC236}">
                        <a16:creationId xmlns:a16="http://schemas.microsoft.com/office/drawing/2014/main" id="{113F9A55-CB66-0B06-B08C-AAB4ED7515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837490" y="6090461"/>
                    <a:ext cx="3174427" cy="589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C6642646-31E2-3DFD-3A3B-F9DFAA2FB7E7}"/>
                      </a:ext>
                    </a:extLst>
                  </p14:cNvPr>
                  <p14:cNvContentPartPr/>
                  <p14:nvPr/>
                </p14:nvContentPartPr>
                <p14:xfrm>
                  <a:off x="8357184" y="4617504"/>
                  <a:ext cx="2717640" cy="156564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29BCCCDA-4696-5EA4-309E-045E488E4EE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346051" y="4604021"/>
                    <a:ext cx="2739905" cy="15926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EB366DED-6D7C-6B58-D38F-338F743FB918}"/>
                    </a:ext>
                  </a:extLst>
                </p14:cNvPr>
                <p14:cNvContentPartPr/>
                <p14:nvPr/>
              </p14:nvContentPartPr>
              <p14:xfrm>
                <a:off x="6190344" y="1963224"/>
                <a:ext cx="1203840" cy="128304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9759E9C0-F7A1-C252-DF06-DEEF52A82A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9216" y="1949743"/>
                  <a:ext cx="1226097" cy="1310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F8BC16DB-32D2-C1FE-388C-8A8EEC4316EF}"/>
                    </a:ext>
                  </a:extLst>
                </p14:cNvPr>
                <p14:cNvContentPartPr/>
                <p14:nvPr/>
              </p14:nvContentPartPr>
              <p14:xfrm>
                <a:off x="4580064" y="3794904"/>
                <a:ext cx="1492560" cy="281916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47DD9377-5B9A-2F51-5E78-7441CD9325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8930" y="3781419"/>
                  <a:ext cx="1514827" cy="284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E9825242-3629-4FC2-B954-61C917519D2B}"/>
                    </a:ext>
                  </a:extLst>
                </p14:cNvPr>
                <p14:cNvContentPartPr/>
                <p14:nvPr/>
              </p14:nvContentPartPr>
              <p14:xfrm>
                <a:off x="923544" y="2451024"/>
                <a:ext cx="4654440" cy="9266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EEC91715-ABD2-D054-66BB-98299841C8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11" y="2437548"/>
                  <a:ext cx="4676707" cy="95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3191272-273F-F61F-D2F7-79924767C65A}"/>
                    </a:ext>
                  </a:extLst>
                </p14:cNvPr>
                <p14:cNvContentPartPr/>
                <p14:nvPr/>
              </p14:nvContentPartPr>
              <p14:xfrm>
                <a:off x="1508544" y="149918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2A98D035-B26D-356A-F500-975CE0E8A4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2424" y="14930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115962C-0233-2D69-5121-8E5A63E42C96}"/>
              </a:ext>
            </a:extLst>
          </p:cNvPr>
          <p:cNvSpPr txBox="1"/>
          <p:nvPr/>
        </p:nvSpPr>
        <p:spPr>
          <a:xfrm>
            <a:off x="350504" y="153732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/>
              <a:t>Complex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94866A5A-E32B-A5E1-A027-AC307EC1C080}"/>
              </a:ext>
            </a:extLst>
          </p:cNvPr>
          <p:cNvSpPr/>
          <p:nvPr/>
        </p:nvSpPr>
        <p:spPr>
          <a:xfrm>
            <a:off x="7525676" y="2400279"/>
            <a:ext cx="1019816" cy="686226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77D9C89-1D3B-DFA3-3B34-45667E9232C4}"/>
              </a:ext>
            </a:extLst>
          </p:cNvPr>
          <p:cNvSpPr/>
          <p:nvPr/>
        </p:nvSpPr>
        <p:spPr>
          <a:xfrm>
            <a:off x="9071097" y="1731419"/>
            <a:ext cx="2691628" cy="1939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bg2">
                    <a:lumMod val="75000"/>
                  </a:schemeClr>
                </a:solidFill>
              </a:rPr>
              <a:t>Important </a:t>
            </a:r>
            <a:r>
              <a:rPr lang="nb-NO" sz="2400" b="1" dirty="0" err="1">
                <a:solidFill>
                  <a:schemeClr val="bg2">
                    <a:lumMod val="75000"/>
                  </a:schemeClr>
                </a:solidFill>
              </a:rPr>
              <a:t>values</a:t>
            </a:r>
            <a:r>
              <a:rPr lang="nb-NO" sz="2400" b="1" dirty="0">
                <a:solidFill>
                  <a:schemeClr val="bg2">
                    <a:lumMod val="75000"/>
                  </a:schemeClr>
                </a:solidFill>
              </a:rPr>
              <a:t> for </a:t>
            </a:r>
            <a:r>
              <a:rPr lang="nb-NO" sz="2400" b="1" dirty="0" err="1">
                <a:solidFill>
                  <a:schemeClr val="bg2">
                    <a:lumMod val="75000"/>
                  </a:schemeClr>
                </a:solidFill>
              </a:rPr>
              <a:t>society</a:t>
            </a:r>
            <a:r>
              <a:rPr lang="nb-NO" sz="2400" b="1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nb-NO" sz="2400" b="1" dirty="0" err="1">
                <a:solidFill>
                  <a:schemeClr val="bg2">
                    <a:lumMod val="75000"/>
                  </a:schemeClr>
                </a:solidFill>
              </a:rPr>
              <a:t>individuals</a:t>
            </a:r>
            <a:endParaRPr lang="nb-NO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DD8D2E4-8795-CE85-D7A4-9BB286BCCBC8}"/>
              </a:ext>
            </a:extLst>
          </p:cNvPr>
          <p:cNvSpPr/>
          <p:nvPr/>
        </p:nvSpPr>
        <p:spPr>
          <a:xfrm>
            <a:off x="2819202" y="5384674"/>
            <a:ext cx="2141260" cy="106107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/>
                </a:solidFill>
              </a:rPr>
              <a:t>Regulatory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object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34" name="Pil: bøyd mot høyre 33">
            <a:extLst>
              <a:ext uri="{FF2B5EF4-FFF2-40B4-BE49-F238E27FC236}">
                <a16:creationId xmlns:a16="http://schemas.microsoft.com/office/drawing/2014/main" id="{3E1CD9D4-E8F7-D2E0-EA6B-8B5402AE4786}"/>
              </a:ext>
            </a:extLst>
          </p:cNvPr>
          <p:cNvSpPr/>
          <p:nvPr/>
        </p:nvSpPr>
        <p:spPr>
          <a:xfrm>
            <a:off x="1958489" y="4284734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5" name="Pil: bøyd mot høyre 34">
            <a:extLst>
              <a:ext uri="{FF2B5EF4-FFF2-40B4-BE49-F238E27FC236}">
                <a16:creationId xmlns:a16="http://schemas.microsoft.com/office/drawing/2014/main" id="{2E5BA5DA-59B6-124D-CF13-85813A83A462}"/>
              </a:ext>
            </a:extLst>
          </p:cNvPr>
          <p:cNvSpPr/>
          <p:nvPr/>
        </p:nvSpPr>
        <p:spPr>
          <a:xfrm rot="10800000">
            <a:off x="5286440" y="4237278"/>
            <a:ext cx="651504" cy="1674632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F525776E-1E3E-A69D-3BC1-11A772CE3AE6}"/>
              </a:ext>
            </a:extLst>
          </p:cNvPr>
          <p:cNvSpPr txBox="1"/>
          <p:nvPr/>
        </p:nvSpPr>
        <p:spPr>
          <a:xfrm>
            <a:off x="265318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Compliance</a:t>
            </a:r>
            <a:endParaRPr lang="nb-NO" b="1" dirty="0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83126C60-3AAA-E1AF-AFEC-4ABA903E32F9}"/>
              </a:ext>
            </a:extLst>
          </p:cNvPr>
          <p:cNvSpPr txBox="1"/>
          <p:nvPr/>
        </p:nvSpPr>
        <p:spPr>
          <a:xfrm>
            <a:off x="6370703" y="4834758"/>
            <a:ext cx="15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Change</a:t>
            </a:r>
            <a:endParaRPr lang="nb-NO" sz="1600" b="1" dirty="0"/>
          </a:p>
        </p:txBody>
      </p:sp>
      <p:sp>
        <p:nvSpPr>
          <p:cNvPr id="41" name="Snakkeboble: rektangel 40">
            <a:extLst>
              <a:ext uri="{FF2B5EF4-FFF2-40B4-BE49-F238E27FC236}">
                <a16:creationId xmlns:a16="http://schemas.microsoft.com/office/drawing/2014/main" id="{6674C7C3-4A91-ACEA-9320-AC4D74880A6D}"/>
              </a:ext>
            </a:extLst>
          </p:cNvPr>
          <p:cNvSpPr/>
          <p:nvPr/>
        </p:nvSpPr>
        <p:spPr>
          <a:xfrm>
            <a:off x="5778476" y="3032248"/>
            <a:ext cx="4820634" cy="3025496"/>
          </a:xfrm>
          <a:prstGeom prst="wedgeRectCallout">
            <a:avLst>
              <a:gd name="adj1" fmla="val -92606"/>
              <a:gd name="adj2" fmla="val -613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How can regulators balance the need for innovation in the services with safeguarding patients rights and safety? </a:t>
            </a:r>
            <a:endParaRPr lang="en-A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4250"/>
      </p:ext>
    </p:extLst>
  </p:cSld>
  <p:clrMapOvr>
    <a:masterClrMapping/>
  </p:clrMapOvr>
</p:sld>
</file>

<file path=ppt/theme/theme1.xml><?xml version="1.0" encoding="utf-8"?>
<a:theme xmlns:a="http://schemas.openxmlformats.org/drawingml/2006/main" name="Innholdsider">
  <a:themeElements>
    <a:clrScheme name="Helsetilsyne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613"/>
      </a:accent1>
      <a:accent2>
        <a:srgbClr val="00FFCC"/>
      </a:accent2>
      <a:accent3>
        <a:srgbClr val="000000"/>
      </a:accent3>
      <a:accent4>
        <a:srgbClr val="FA5D66"/>
      </a:accent4>
      <a:accent5>
        <a:srgbClr val="00BF98"/>
      </a:accent5>
      <a:accent6>
        <a:srgbClr val="7F7F7F"/>
      </a:accent6>
      <a:hlink>
        <a:srgbClr val="E20512"/>
      </a:hlink>
      <a:folHlink>
        <a:srgbClr val="00FFC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8260869C-3D4B-4904-ABB5-59E614026623}" vid="{E240436F-1CCF-4BAF-9D89-AFEE1D9F7827}"/>
    </a:ext>
  </a:extLst>
</a:theme>
</file>

<file path=ppt/theme/theme2.xml><?xml version="1.0" encoding="utf-8"?>
<a:theme xmlns:a="http://schemas.openxmlformats.org/drawingml/2006/main" name="Forsider og kapittelsider">
  <a:themeElements>
    <a:clrScheme name="Helsetilsyne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613"/>
      </a:accent1>
      <a:accent2>
        <a:srgbClr val="00FFCC"/>
      </a:accent2>
      <a:accent3>
        <a:srgbClr val="000000"/>
      </a:accent3>
      <a:accent4>
        <a:srgbClr val="FA5D66"/>
      </a:accent4>
      <a:accent5>
        <a:srgbClr val="00BF98"/>
      </a:accent5>
      <a:accent6>
        <a:srgbClr val="7F7F7F"/>
      </a:accent6>
      <a:hlink>
        <a:srgbClr val="E20512"/>
      </a:hlink>
      <a:folHlink>
        <a:srgbClr val="00FFC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8260869C-3D4B-4904-ABB5-59E614026623}" vid="{0B85D639-610B-4458-AD37-81A6A6A1AF79}"/>
    </a:ext>
  </a:extLst>
</a:theme>
</file>

<file path=ppt/theme/theme3.xml><?xml version="1.0" encoding="utf-8"?>
<a:theme xmlns:a="http://schemas.openxmlformats.org/drawingml/2006/main" name="Egendefinert utforming">
  <a:themeElements>
    <a:clrScheme name="Helsetilsynet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613"/>
      </a:accent1>
      <a:accent2>
        <a:srgbClr val="00FFCC"/>
      </a:accent2>
      <a:accent3>
        <a:srgbClr val="000000"/>
      </a:accent3>
      <a:accent4>
        <a:srgbClr val="FA5D66"/>
      </a:accent4>
      <a:accent5>
        <a:srgbClr val="00BF98"/>
      </a:accent5>
      <a:accent6>
        <a:srgbClr val="7F7F7F"/>
      </a:accent6>
      <a:hlink>
        <a:srgbClr val="E30613"/>
      </a:hlink>
      <a:folHlink>
        <a:srgbClr val="00FF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260869C-3D4B-4904-ABB5-59E614026623}" vid="{40AE6F37-4256-4C71-8076-1E669B95D6E4}"/>
    </a:ext>
  </a:extLst>
</a:theme>
</file>

<file path=ppt/theme/theme4.xml><?xml version="1.0" encoding="utf-8"?>
<a:theme xmlns:a="http://schemas.openxmlformats.org/drawingml/2006/main" name="3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260869C-3D4B-4904-ABB5-59E614026623}" vid="{386D30DC-EC25-4BAA-8C0D-3B25E1094862}"/>
    </a:ext>
  </a:extLst>
</a:theme>
</file>

<file path=ppt/theme/theme5.xml><?xml version="1.0" encoding="utf-8"?>
<a:theme xmlns:a="http://schemas.openxmlformats.org/drawingml/2006/main" name="2_Innholdsider">
  <a:themeElements>
    <a:clrScheme name="Helsetilsyne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613"/>
      </a:accent1>
      <a:accent2>
        <a:srgbClr val="00FFCC"/>
      </a:accent2>
      <a:accent3>
        <a:srgbClr val="000000"/>
      </a:accent3>
      <a:accent4>
        <a:srgbClr val="FA5D66"/>
      </a:accent4>
      <a:accent5>
        <a:srgbClr val="00BF98"/>
      </a:accent5>
      <a:accent6>
        <a:srgbClr val="7F7F7F"/>
      </a:accent6>
      <a:hlink>
        <a:srgbClr val="E20512"/>
      </a:hlink>
      <a:folHlink>
        <a:srgbClr val="00FFC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8260869C-3D4B-4904-ABB5-59E614026623}" vid="{C11C9B4B-1628-4B2F-ABFB-46D2C8457CE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4DCE1D440A14BAE4E9B23DFE1E326" ma:contentTypeVersion="0" ma:contentTypeDescription="Opprett et nytt dokument." ma:contentTypeScope="" ma:versionID="162af58d2746a503c254891c11a36b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0632e834c6e645ee2b089d6c2f9c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414EC9-529B-4F6D-82AF-636D3819C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B0E1CC-97A0-496A-8C69-35E3D89D4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05EF5-AA90-4CB7-9468-0A62FE68BBC4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6af7b1b-f50f-4535-9c1e-fb5ef5381d96}" enabled="1" method="Standard" siteId="{680cec85-ccfa-49d4-9f35-abbc6badc62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Helsetilsynet</Template>
  <TotalTime>16796</TotalTime>
  <Words>200</Words>
  <Application>Microsoft Office PowerPoint</Application>
  <PresentationFormat>Egendefinert</PresentationFormat>
  <Paragraphs>52</Paragraphs>
  <Slides>10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10</vt:i4>
      </vt:variant>
    </vt:vector>
  </HeadingPairs>
  <TitlesOfParts>
    <vt:vector size="22" baseType="lpstr">
      <vt:lpstr>Aptos</vt:lpstr>
      <vt:lpstr>Arial</vt:lpstr>
      <vt:lpstr>Arial </vt:lpstr>
      <vt:lpstr>Calibri</vt:lpstr>
      <vt:lpstr>Calibri Light</vt:lpstr>
      <vt:lpstr>Georgia</vt:lpstr>
      <vt:lpstr>Wingdings 2</vt:lpstr>
      <vt:lpstr>Innholdsider</vt:lpstr>
      <vt:lpstr>Forsider og kapittelsider</vt:lpstr>
      <vt:lpstr>Egendefinert utforming</vt:lpstr>
      <vt:lpstr>3_Egendefinert utforming</vt:lpstr>
      <vt:lpstr>2_Innholdsider</vt:lpstr>
      <vt:lpstr>Future challenges in regulation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Helsetilsynet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Einar Hovlid</dc:creator>
  <cp:lastModifiedBy>Einar Hovlid</cp:lastModifiedBy>
  <cp:revision>3</cp:revision>
  <dcterms:created xsi:type="dcterms:W3CDTF">2025-10-01T14:57:49Z</dcterms:created>
  <dcterms:modified xsi:type="dcterms:W3CDTF">2025-10-13T06:56:11Z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0x010100CA14DCE1D440A14BAE4E9B23DFE1E326</vt:lpwstr>
  </property>
</Properties>
</file>